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59" r:id="rId5"/>
    <p:sldId id="262" r:id="rId6"/>
    <p:sldId id="263" r:id="rId7"/>
    <p:sldId id="264" r:id="rId8"/>
    <p:sldId id="265" r:id="rId9"/>
    <p:sldId id="266" r:id="rId10"/>
    <p:sldId id="267" r:id="rId11"/>
    <p:sldId id="268" r:id="rId12"/>
    <p:sldId id="280" r:id="rId13"/>
    <p:sldId id="269" r:id="rId14"/>
    <p:sldId id="270" r:id="rId15"/>
    <p:sldId id="271" r:id="rId16"/>
    <p:sldId id="272" r:id="rId17"/>
    <p:sldId id="273" r:id="rId18"/>
    <p:sldId id="281" r:id="rId19"/>
    <p:sldId id="275" r:id="rId20"/>
    <p:sldId id="276" r:id="rId21"/>
    <p:sldId id="277" r:id="rId22"/>
    <p:sldId id="278" r:id="rId23"/>
    <p:sldId id="279" r:id="rId24"/>
    <p:sldId id="282" r:id="rId25"/>
    <p:sldId id="274" r:id="rId26"/>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6" d="100"/>
          <a:sy n="96" d="100"/>
        </p:scale>
        <p:origin x="114"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CDE96F-80EF-4B52-A35F-3C42015E9ECB}"/>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94FE1B6B-106F-42A0-8D30-8975ADB3023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8DC64E28-9CDB-4E72-A794-FDACE9A4B0B1}"/>
              </a:ext>
            </a:extLst>
          </p:cNvPr>
          <p:cNvSpPr>
            <a:spLocks noGrp="1"/>
          </p:cNvSpPr>
          <p:nvPr>
            <p:ph type="dt" sz="half" idx="10"/>
          </p:nvPr>
        </p:nvSpPr>
        <p:spPr/>
        <p:txBody>
          <a:bodyPr/>
          <a:lstStyle/>
          <a:p>
            <a:fld id="{F2B4927C-97BA-446A-9F41-714530C0622B}" type="datetimeFigureOut">
              <a:rPr kumimoji="1" lang="ja-JP" altLang="en-US" smtClean="0"/>
              <a:t>2020/6/12</a:t>
            </a:fld>
            <a:endParaRPr kumimoji="1" lang="ja-JP" altLang="en-US"/>
          </a:p>
        </p:txBody>
      </p:sp>
      <p:sp>
        <p:nvSpPr>
          <p:cNvPr id="5" name="フッター プレースホルダー 4">
            <a:extLst>
              <a:ext uri="{FF2B5EF4-FFF2-40B4-BE49-F238E27FC236}">
                <a16:creationId xmlns:a16="http://schemas.microsoft.com/office/drawing/2014/main" id="{18D6E1B3-7CF6-4648-A457-A0A7012C06D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5A143E7-D079-4413-ABAE-77D357AD29E1}"/>
              </a:ext>
            </a:extLst>
          </p:cNvPr>
          <p:cNvSpPr>
            <a:spLocks noGrp="1"/>
          </p:cNvSpPr>
          <p:nvPr>
            <p:ph type="sldNum" sz="quarter" idx="12"/>
          </p:nvPr>
        </p:nvSpPr>
        <p:spPr/>
        <p:txBody>
          <a:bodyPr/>
          <a:lstStyle/>
          <a:p>
            <a:fld id="{20123808-B04D-4B79-98F9-858B4A6CAA95}" type="slidenum">
              <a:rPr kumimoji="1" lang="ja-JP" altLang="en-US" smtClean="0"/>
              <a:t>‹#›</a:t>
            </a:fld>
            <a:endParaRPr kumimoji="1" lang="ja-JP" altLang="en-US"/>
          </a:p>
        </p:txBody>
      </p:sp>
    </p:spTree>
    <p:extLst>
      <p:ext uri="{BB962C8B-B14F-4D97-AF65-F5344CB8AC3E}">
        <p14:creationId xmlns:p14="http://schemas.microsoft.com/office/powerpoint/2010/main" val="2469919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66E93F-A2FA-40D9-B8C0-3D2284542BD1}"/>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646D00B-78EC-43C9-B0ED-8870D7C31541}"/>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2BD4DED-43AB-45CF-8E02-37566B894265}"/>
              </a:ext>
            </a:extLst>
          </p:cNvPr>
          <p:cNvSpPr>
            <a:spLocks noGrp="1"/>
          </p:cNvSpPr>
          <p:nvPr>
            <p:ph type="dt" sz="half" idx="10"/>
          </p:nvPr>
        </p:nvSpPr>
        <p:spPr/>
        <p:txBody>
          <a:bodyPr/>
          <a:lstStyle/>
          <a:p>
            <a:fld id="{F2B4927C-97BA-446A-9F41-714530C0622B}" type="datetimeFigureOut">
              <a:rPr kumimoji="1" lang="ja-JP" altLang="en-US" smtClean="0"/>
              <a:t>2020/6/12</a:t>
            </a:fld>
            <a:endParaRPr kumimoji="1" lang="ja-JP" altLang="en-US"/>
          </a:p>
        </p:txBody>
      </p:sp>
      <p:sp>
        <p:nvSpPr>
          <p:cNvPr id="5" name="フッター プレースホルダー 4">
            <a:extLst>
              <a:ext uri="{FF2B5EF4-FFF2-40B4-BE49-F238E27FC236}">
                <a16:creationId xmlns:a16="http://schemas.microsoft.com/office/drawing/2014/main" id="{46365648-DF8B-4079-87FD-F0A4E2B75D9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C0F0934-1BA5-4BD7-BC05-D46E954DA9C4}"/>
              </a:ext>
            </a:extLst>
          </p:cNvPr>
          <p:cNvSpPr>
            <a:spLocks noGrp="1"/>
          </p:cNvSpPr>
          <p:nvPr>
            <p:ph type="sldNum" sz="quarter" idx="12"/>
          </p:nvPr>
        </p:nvSpPr>
        <p:spPr/>
        <p:txBody>
          <a:bodyPr/>
          <a:lstStyle/>
          <a:p>
            <a:fld id="{20123808-B04D-4B79-98F9-858B4A6CAA95}" type="slidenum">
              <a:rPr kumimoji="1" lang="ja-JP" altLang="en-US" smtClean="0"/>
              <a:t>‹#›</a:t>
            </a:fld>
            <a:endParaRPr kumimoji="1" lang="ja-JP" altLang="en-US"/>
          </a:p>
        </p:txBody>
      </p:sp>
    </p:spTree>
    <p:extLst>
      <p:ext uri="{BB962C8B-B14F-4D97-AF65-F5344CB8AC3E}">
        <p14:creationId xmlns:p14="http://schemas.microsoft.com/office/powerpoint/2010/main" val="934208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C5C8139-92E0-40DE-8F20-6B8A07883E67}"/>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5DD8A8C-0CC3-438E-B6BB-9F8554A46A24}"/>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40AB508-65C1-4265-BDDD-79FF7155CFEA}"/>
              </a:ext>
            </a:extLst>
          </p:cNvPr>
          <p:cNvSpPr>
            <a:spLocks noGrp="1"/>
          </p:cNvSpPr>
          <p:nvPr>
            <p:ph type="dt" sz="half" idx="10"/>
          </p:nvPr>
        </p:nvSpPr>
        <p:spPr/>
        <p:txBody>
          <a:bodyPr/>
          <a:lstStyle/>
          <a:p>
            <a:fld id="{F2B4927C-97BA-446A-9F41-714530C0622B}" type="datetimeFigureOut">
              <a:rPr kumimoji="1" lang="ja-JP" altLang="en-US" smtClean="0"/>
              <a:t>2020/6/12</a:t>
            </a:fld>
            <a:endParaRPr kumimoji="1" lang="ja-JP" altLang="en-US"/>
          </a:p>
        </p:txBody>
      </p:sp>
      <p:sp>
        <p:nvSpPr>
          <p:cNvPr id="5" name="フッター プレースホルダー 4">
            <a:extLst>
              <a:ext uri="{FF2B5EF4-FFF2-40B4-BE49-F238E27FC236}">
                <a16:creationId xmlns:a16="http://schemas.microsoft.com/office/drawing/2014/main" id="{6126EA20-4E2F-46FC-89A1-05C78892673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66C8CD1-BB07-434A-8F42-795E5E6DF2F8}"/>
              </a:ext>
            </a:extLst>
          </p:cNvPr>
          <p:cNvSpPr>
            <a:spLocks noGrp="1"/>
          </p:cNvSpPr>
          <p:nvPr>
            <p:ph type="sldNum" sz="quarter" idx="12"/>
          </p:nvPr>
        </p:nvSpPr>
        <p:spPr/>
        <p:txBody>
          <a:bodyPr/>
          <a:lstStyle/>
          <a:p>
            <a:fld id="{20123808-B04D-4B79-98F9-858B4A6CAA95}" type="slidenum">
              <a:rPr kumimoji="1" lang="ja-JP" altLang="en-US" smtClean="0"/>
              <a:t>‹#›</a:t>
            </a:fld>
            <a:endParaRPr kumimoji="1" lang="ja-JP" altLang="en-US"/>
          </a:p>
        </p:txBody>
      </p:sp>
    </p:spTree>
    <p:extLst>
      <p:ext uri="{BB962C8B-B14F-4D97-AF65-F5344CB8AC3E}">
        <p14:creationId xmlns:p14="http://schemas.microsoft.com/office/powerpoint/2010/main" val="229319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B647110-1D86-4895-BE7E-D019F46681A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B591643-A5E5-480C-8AA2-EE7F4E707D8A}"/>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8D4AB25-5286-47C0-958A-EC4AEBE3C200}"/>
              </a:ext>
            </a:extLst>
          </p:cNvPr>
          <p:cNvSpPr>
            <a:spLocks noGrp="1"/>
          </p:cNvSpPr>
          <p:nvPr>
            <p:ph type="dt" sz="half" idx="10"/>
          </p:nvPr>
        </p:nvSpPr>
        <p:spPr/>
        <p:txBody>
          <a:bodyPr/>
          <a:lstStyle/>
          <a:p>
            <a:fld id="{F2B4927C-97BA-446A-9F41-714530C0622B}" type="datetimeFigureOut">
              <a:rPr kumimoji="1" lang="ja-JP" altLang="en-US" smtClean="0"/>
              <a:t>2020/6/12</a:t>
            </a:fld>
            <a:endParaRPr kumimoji="1" lang="ja-JP" altLang="en-US"/>
          </a:p>
        </p:txBody>
      </p:sp>
      <p:sp>
        <p:nvSpPr>
          <p:cNvPr id="5" name="フッター プレースホルダー 4">
            <a:extLst>
              <a:ext uri="{FF2B5EF4-FFF2-40B4-BE49-F238E27FC236}">
                <a16:creationId xmlns:a16="http://schemas.microsoft.com/office/drawing/2014/main" id="{B6B6286E-4070-4405-A6CD-2DBD6C63503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0077ECE-6D68-4B0B-9B98-67FC040A0DA7}"/>
              </a:ext>
            </a:extLst>
          </p:cNvPr>
          <p:cNvSpPr>
            <a:spLocks noGrp="1"/>
          </p:cNvSpPr>
          <p:nvPr>
            <p:ph type="sldNum" sz="quarter" idx="12"/>
          </p:nvPr>
        </p:nvSpPr>
        <p:spPr/>
        <p:txBody>
          <a:bodyPr/>
          <a:lstStyle/>
          <a:p>
            <a:fld id="{20123808-B04D-4B79-98F9-858B4A6CAA95}" type="slidenum">
              <a:rPr kumimoji="1" lang="ja-JP" altLang="en-US" smtClean="0"/>
              <a:t>‹#›</a:t>
            </a:fld>
            <a:endParaRPr kumimoji="1" lang="ja-JP" altLang="en-US"/>
          </a:p>
        </p:txBody>
      </p:sp>
    </p:spTree>
    <p:extLst>
      <p:ext uri="{BB962C8B-B14F-4D97-AF65-F5344CB8AC3E}">
        <p14:creationId xmlns:p14="http://schemas.microsoft.com/office/powerpoint/2010/main" val="3819428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1CCC514-8509-49B6-8715-07C5BECA149E}"/>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423410D-664A-4B8E-AE7A-E2FFB2DE7E9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74D6E39-AEAB-4277-885E-D903F1EF28C1}"/>
              </a:ext>
            </a:extLst>
          </p:cNvPr>
          <p:cNvSpPr>
            <a:spLocks noGrp="1"/>
          </p:cNvSpPr>
          <p:nvPr>
            <p:ph type="dt" sz="half" idx="10"/>
          </p:nvPr>
        </p:nvSpPr>
        <p:spPr/>
        <p:txBody>
          <a:bodyPr/>
          <a:lstStyle/>
          <a:p>
            <a:fld id="{F2B4927C-97BA-446A-9F41-714530C0622B}" type="datetimeFigureOut">
              <a:rPr kumimoji="1" lang="ja-JP" altLang="en-US" smtClean="0"/>
              <a:t>2020/6/12</a:t>
            </a:fld>
            <a:endParaRPr kumimoji="1" lang="ja-JP" altLang="en-US"/>
          </a:p>
        </p:txBody>
      </p:sp>
      <p:sp>
        <p:nvSpPr>
          <p:cNvPr id="5" name="フッター プレースホルダー 4">
            <a:extLst>
              <a:ext uri="{FF2B5EF4-FFF2-40B4-BE49-F238E27FC236}">
                <a16:creationId xmlns:a16="http://schemas.microsoft.com/office/drawing/2014/main" id="{88C043A6-354A-426C-9BCC-31ED3752E65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ED04D3E-5126-4914-AEC6-76D6611A03ED}"/>
              </a:ext>
            </a:extLst>
          </p:cNvPr>
          <p:cNvSpPr>
            <a:spLocks noGrp="1"/>
          </p:cNvSpPr>
          <p:nvPr>
            <p:ph type="sldNum" sz="quarter" idx="12"/>
          </p:nvPr>
        </p:nvSpPr>
        <p:spPr/>
        <p:txBody>
          <a:bodyPr/>
          <a:lstStyle/>
          <a:p>
            <a:fld id="{20123808-B04D-4B79-98F9-858B4A6CAA95}" type="slidenum">
              <a:rPr kumimoji="1" lang="ja-JP" altLang="en-US" smtClean="0"/>
              <a:t>‹#›</a:t>
            </a:fld>
            <a:endParaRPr kumimoji="1" lang="ja-JP" altLang="en-US"/>
          </a:p>
        </p:txBody>
      </p:sp>
    </p:spTree>
    <p:extLst>
      <p:ext uri="{BB962C8B-B14F-4D97-AF65-F5344CB8AC3E}">
        <p14:creationId xmlns:p14="http://schemas.microsoft.com/office/powerpoint/2010/main" val="266207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666B36F-A20C-455D-9420-96521562886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A56197F-66EE-4465-B671-C34F95051EDF}"/>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93F3C87E-DA9B-4519-ACC4-7FDA774B981A}"/>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BC2C6240-0F5B-4A2C-BCB7-1B35E8D96244}"/>
              </a:ext>
            </a:extLst>
          </p:cNvPr>
          <p:cNvSpPr>
            <a:spLocks noGrp="1"/>
          </p:cNvSpPr>
          <p:nvPr>
            <p:ph type="dt" sz="half" idx="10"/>
          </p:nvPr>
        </p:nvSpPr>
        <p:spPr/>
        <p:txBody>
          <a:bodyPr/>
          <a:lstStyle/>
          <a:p>
            <a:fld id="{F2B4927C-97BA-446A-9F41-714530C0622B}" type="datetimeFigureOut">
              <a:rPr kumimoji="1" lang="ja-JP" altLang="en-US" smtClean="0"/>
              <a:t>2020/6/12</a:t>
            </a:fld>
            <a:endParaRPr kumimoji="1" lang="ja-JP" altLang="en-US"/>
          </a:p>
        </p:txBody>
      </p:sp>
      <p:sp>
        <p:nvSpPr>
          <p:cNvPr id="6" name="フッター プレースホルダー 5">
            <a:extLst>
              <a:ext uri="{FF2B5EF4-FFF2-40B4-BE49-F238E27FC236}">
                <a16:creationId xmlns:a16="http://schemas.microsoft.com/office/drawing/2014/main" id="{CEB0872A-5A6C-491F-B2B5-F904D8E6C33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95A6C06-434E-4B44-BED0-33956E4E9ABD}"/>
              </a:ext>
            </a:extLst>
          </p:cNvPr>
          <p:cNvSpPr>
            <a:spLocks noGrp="1"/>
          </p:cNvSpPr>
          <p:nvPr>
            <p:ph type="sldNum" sz="quarter" idx="12"/>
          </p:nvPr>
        </p:nvSpPr>
        <p:spPr/>
        <p:txBody>
          <a:bodyPr/>
          <a:lstStyle/>
          <a:p>
            <a:fld id="{20123808-B04D-4B79-98F9-858B4A6CAA95}" type="slidenum">
              <a:rPr kumimoji="1" lang="ja-JP" altLang="en-US" smtClean="0"/>
              <a:t>‹#›</a:t>
            </a:fld>
            <a:endParaRPr kumimoji="1" lang="ja-JP" altLang="en-US"/>
          </a:p>
        </p:txBody>
      </p:sp>
    </p:spTree>
    <p:extLst>
      <p:ext uri="{BB962C8B-B14F-4D97-AF65-F5344CB8AC3E}">
        <p14:creationId xmlns:p14="http://schemas.microsoft.com/office/powerpoint/2010/main" val="2592442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3EAC907-B559-4AAC-A75D-4E9004250BAE}"/>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E6E6EFF-432B-4525-A0EA-52F7DEE4E8A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2E4D2059-72D3-4DE7-93AD-690FABC8C12E}"/>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6E51270F-0FE7-408B-8B58-46E51873B7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C3AE1764-6BC2-4BA3-A70E-DC773B1162F7}"/>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102FEF22-3580-4D0A-93FF-B0E26CAFA52F}"/>
              </a:ext>
            </a:extLst>
          </p:cNvPr>
          <p:cNvSpPr>
            <a:spLocks noGrp="1"/>
          </p:cNvSpPr>
          <p:nvPr>
            <p:ph type="dt" sz="half" idx="10"/>
          </p:nvPr>
        </p:nvSpPr>
        <p:spPr/>
        <p:txBody>
          <a:bodyPr/>
          <a:lstStyle/>
          <a:p>
            <a:fld id="{F2B4927C-97BA-446A-9F41-714530C0622B}" type="datetimeFigureOut">
              <a:rPr kumimoji="1" lang="ja-JP" altLang="en-US" smtClean="0"/>
              <a:t>2020/6/12</a:t>
            </a:fld>
            <a:endParaRPr kumimoji="1" lang="ja-JP" altLang="en-US"/>
          </a:p>
        </p:txBody>
      </p:sp>
      <p:sp>
        <p:nvSpPr>
          <p:cNvPr id="8" name="フッター プレースホルダー 7">
            <a:extLst>
              <a:ext uri="{FF2B5EF4-FFF2-40B4-BE49-F238E27FC236}">
                <a16:creationId xmlns:a16="http://schemas.microsoft.com/office/drawing/2014/main" id="{A659A5A8-097C-42A6-9667-243874EC4352}"/>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1E5E34CC-1E85-4D82-878B-F94DAEA1B7A9}"/>
              </a:ext>
            </a:extLst>
          </p:cNvPr>
          <p:cNvSpPr>
            <a:spLocks noGrp="1"/>
          </p:cNvSpPr>
          <p:nvPr>
            <p:ph type="sldNum" sz="quarter" idx="12"/>
          </p:nvPr>
        </p:nvSpPr>
        <p:spPr/>
        <p:txBody>
          <a:bodyPr/>
          <a:lstStyle/>
          <a:p>
            <a:fld id="{20123808-B04D-4B79-98F9-858B4A6CAA95}" type="slidenum">
              <a:rPr kumimoji="1" lang="ja-JP" altLang="en-US" smtClean="0"/>
              <a:t>‹#›</a:t>
            </a:fld>
            <a:endParaRPr kumimoji="1" lang="ja-JP" altLang="en-US"/>
          </a:p>
        </p:txBody>
      </p:sp>
    </p:spTree>
    <p:extLst>
      <p:ext uri="{BB962C8B-B14F-4D97-AF65-F5344CB8AC3E}">
        <p14:creationId xmlns:p14="http://schemas.microsoft.com/office/powerpoint/2010/main" val="848859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5E36DA-0F9A-465B-A20D-FC3CD879221C}"/>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526E97CB-97B6-4040-BE38-71A33D9000BD}"/>
              </a:ext>
            </a:extLst>
          </p:cNvPr>
          <p:cNvSpPr>
            <a:spLocks noGrp="1"/>
          </p:cNvSpPr>
          <p:nvPr>
            <p:ph type="dt" sz="half" idx="10"/>
          </p:nvPr>
        </p:nvSpPr>
        <p:spPr/>
        <p:txBody>
          <a:bodyPr/>
          <a:lstStyle/>
          <a:p>
            <a:fld id="{F2B4927C-97BA-446A-9F41-714530C0622B}" type="datetimeFigureOut">
              <a:rPr kumimoji="1" lang="ja-JP" altLang="en-US" smtClean="0"/>
              <a:t>2020/6/12</a:t>
            </a:fld>
            <a:endParaRPr kumimoji="1" lang="ja-JP" altLang="en-US"/>
          </a:p>
        </p:txBody>
      </p:sp>
      <p:sp>
        <p:nvSpPr>
          <p:cNvPr id="4" name="フッター プレースホルダー 3">
            <a:extLst>
              <a:ext uri="{FF2B5EF4-FFF2-40B4-BE49-F238E27FC236}">
                <a16:creationId xmlns:a16="http://schemas.microsoft.com/office/drawing/2014/main" id="{A2866EFD-B750-4868-B0F3-FBBB9F3881DF}"/>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5FD5BD4B-0ADB-4F10-8D49-56A435A8542B}"/>
              </a:ext>
            </a:extLst>
          </p:cNvPr>
          <p:cNvSpPr>
            <a:spLocks noGrp="1"/>
          </p:cNvSpPr>
          <p:nvPr>
            <p:ph type="sldNum" sz="quarter" idx="12"/>
          </p:nvPr>
        </p:nvSpPr>
        <p:spPr/>
        <p:txBody>
          <a:bodyPr/>
          <a:lstStyle/>
          <a:p>
            <a:fld id="{20123808-B04D-4B79-98F9-858B4A6CAA95}" type="slidenum">
              <a:rPr kumimoji="1" lang="ja-JP" altLang="en-US" smtClean="0"/>
              <a:t>‹#›</a:t>
            </a:fld>
            <a:endParaRPr kumimoji="1" lang="ja-JP" altLang="en-US"/>
          </a:p>
        </p:txBody>
      </p:sp>
    </p:spTree>
    <p:extLst>
      <p:ext uri="{BB962C8B-B14F-4D97-AF65-F5344CB8AC3E}">
        <p14:creationId xmlns:p14="http://schemas.microsoft.com/office/powerpoint/2010/main" val="1013498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6B208196-B367-4218-B6F6-987AFFE08EC7}"/>
              </a:ext>
            </a:extLst>
          </p:cNvPr>
          <p:cNvSpPr>
            <a:spLocks noGrp="1"/>
          </p:cNvSpPr>
          <p:nvPr>
            <p:ph type="dt" sz="half" idx="10"/>
          </p:nvPr>
        </p:nvSpPr>
        <p:spPr/>
        <p:txBody>
          <a:bodyPr/>
          <a:lstStyle/>
          <a:p>
            <a:fld id="{F2B4927C-97BA-446A-9F41-714530C0622B}" type="datetimeFigureOut">
              <a:rPr kumimoji="1" lang="ja-JP" altLang="en-US" smtClean="0"/>
              <a:t>2020/6/12</a:t>
            </a:fld>
            <a:endParaRPr kumimoji="1" lang="ja-JP" altLang="en-US"/>
          </a:p>
        </p:txBody>
      </p:sp>
      <p:sp>
        <p:nvSpPr>
          <p:cNvPr id="3" name="フッター プレースホルダー 2">
            <a:extLst>
              <a:ext uri="{FF2B5EF4-FFF2-40B4-BE49-F238E27FC236}">
                <a16:creationId xmlns:a16="http://schemas.microsoft.com/office/drawing/2014/main" id="{564C35A5-91AA-465E-A3DB-03BD606A8967}"/>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2429CE3B-9D19-4AC3-8B88-3D18C4318E26}"/>
              </a:ext>
            </a:extLst>
          </p:cNvPr>
          <p:cNvSpPr>
            <a:spLocks noGrp="1"/>
          </p:cNvSpPr>
          <p:nvPr>
            <p:ph type="sldNum" sz="quarter" idx="12"/>
          </p:nvPr>
        </p:nvSpPr>
        <p:spPr/>
        <p:txBody>
          <a:bodyPr/>
          <a:lstStyle/>
          <a:p>
            <a:fld id="{20123808-B04D-4B79-98F9-858B4A6CAA95}" type="slidenum">
              <a:rPr kumimoji="1" lang="ja-JP" altLang="en-US" smtClean="0"/>
              <a:t>‹#›</a:t>
            </a:fld>
            <a:endParaRPr kumimoji="1" lang="ja-JP" altLang="en-US"/>
          </a:p>
        </p:txBody>
      </p:sp>
    </p:spTree>
    <p:extLst>
      <p:ext uri="{BB962C8B-B14F-4D97-AF65-F5344CB8AC3E}">
        <p14:creationId xmlns:p14="http://schemas.microsoft.com/office/powerpoint/2010/main" val="1276345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FD5234-2D61-4419-980D-D5E3F2D2480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2B5B743-223E-4C76-9736-173CDA593B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54758070-3FCE-447D-B989-549E7D969B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1105985-6052-4EAA-9288-3824A7010DE7}"/>
              </a:ext>
            </a:extLst>
          </p:cNvPr>
          <p:cNvSpPr>
            <a:spLocks noGrp="1"/>
          </p:cNvSpPr>
          <p:nvPr>
            <p:ph type="dt" sz="half" idx="10"/>
          </p:nvPr>
        </p:nvSpPr>
        <p:spPr/>
        <p:txBody>
          <a:bodyPr/>
          <a:lstStyle/>
          <a:p>
            <a:fld id="{F2B4927C-97BA-446A-9F41-714530C0622B}" type="datetimeFigureOut">
              <a:rPr kumimoji="1" lang="ja-JP" altLang="en-US" smtClean="0"/>
              <a:t>2020/6/12</a:t>
            </a:fld>
            <a:endParaRPr kumimoji="1" lang="ja-JP" altLang="en-US"/>
          </a:p>
        </p:txBody>
      </p:sp>
      <p:sp>
        <p:nvSpPr>
          <p:cNvPr id="6" name="フッター プレースホルダー 5">
            <a:extLst>
              <a:ext uri="{FF2B5EF4-FFF2-40B4-BE49-F238E27FC236}">
                <a16:creationId xmlns:a16="http://schemas.microsoft.com/office/drawing/2014/main" id="{2D592A85-A8EB-4039-AEC0-081CE447BC6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2812E5A-C355-4485-B16F-61E5AED956BD}"/>
              </a:ext>
            </a:extLst>
          </p:cNvPr>
          <p:cNvSpPr>
            <a:spLocks noGrp="1"/>
          </p:cNvSpPr>
          <p:nvPr>
            <p:ph type="sldNum" sz="quarter" idx="12"/>
          </p:nvPr>
        </p:nvSpPr>
        <p:spPr/>
        <p:txBody>
          <a:bodyPr/>
          <a:lstStyle/>
          <a:p>
            <a:fld id="{20123808-B04D-4B79-98F9-858B4A6CAA95}" type="slidenum">
              <a:rPr kumimoji="1" lang="ja-JP" altLang="en-US" smtClean="0"/>
              <a:t>‹#›</a:t>
            </a:fld>
            <a:endParaRPr kumimoji="1" lang="ja-JP" altLang="en-US"/>
          </a:p>
        </p:txBody>
      </p:sp>
    </p:spTree>
    <p:extLst>
      <p:ext uri="{BB962C8B-B14F-4D97-AF65-F5344CB8AC3E}">
        <p14:creationId xmlns:p14="http://schemas.microsoft.com/office/powerpoint/2010/main" val="4014072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7E31669-1308-4FD3-ADFC-0D6300DEF3F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AB18D73B-C649-4EAD-B825-423173DF74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16F02B08-04BE-4D70-B531-FB1C87E8F2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F86F58F-C5C1-459B-88AC-63F8A07E0746}"/>
              </a:ext>
            </a:extLst>
          </p:cNvPr>
          <p:cNvSpPr>
            <a:spLocks noGrp="1"/>
          </p:cNvSpPr>
          <p:nvPr>
            <p:ph type="dt" sz="half" idx="10"/>
          </p:nvPr>
        </p:nvSpPr>
        <p:spPr/>
        <p:txBody>
          <a:bodyPr/>
          <a:lstStyle/>
          <a:p>
            <a:fld id="{F2B4927C-97BA-446A-9F41-714530C0622B}" type="datetimeFigureOut">
              <a:rPr kumimoji="1" lang="ja-JP" altLang="en-US" smtClean="0"/>
              <a:t>2020/6/12</a:t>
            </a:fld>
            <a:endParaRPr kumimoji="1" lang="ja-JP" altLang="en-US"/>
          </a:p>
        </p:txBody>
      </p:sp>
      <p:sp>
        <p:nvSpPr>
          <p:cNvPr id="6" name="フッター プレースホルダー 5">
            <a:extLst>
              <a:ext uri="{FF2B5EF4-FFF2-40B4-BE49-F238E27FC236}">
                <a16:creationId xmlns:a16="http://schemas.microsoft.com/office/drawing/2014/main" id="{4820F421-D596-4C43-AB15-962B0DF4578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F8CAD5C-4E13-408C-818B-5F267FDDAC64}"/>
              </a:ext>
            </a:extLst>
          </p:cNvPr>
          <p:cNvSpPr>
            <a:spLocks noGrp="1"/>
          </p:cNvSpPr>
          <p:nvPr>
            <p:ph type="sldNum" sz="quarter" idx="12"/>
          </p:nvPr>
        </p:nvSpPr>
        <p:spPr/>
        <p:txBody>
          <a:bodyPr/>
          <a:lstStyle/>
          <a:p>
            <a:fld id="{20123808-B04D-4B79-98F9-858B4A6CAA95}" type="slidenum">
              <a:rPr kumimoji="1" lang="ja-JP" altLang="en-US" smtClean="0"/>
              <a:t>‹#›</a:t>
            </a:fld>
            <a:endParaRPr kumimoji="1" lang="ja-JP" altLang="en-US"/>
          </a:p>
        </p:txBody>
      </p:sp>
    </p:spTree>
    <p:extLst>
      <p:ext uri="{BB962C8B-B14F-4D97-AF65-F5344CB8AC3E}">
        <p14:creationId xmlns:p14="http://schemas.microsoft.com/office/powerpoint/2010/main" val="1344407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93AF5BD5-09EA-46B9-AB4F-41023349542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DFB8AC1-947E-42DF-B4DE-870638A0DE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8083458-367C-42B3-B78C-F2E8398D83B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B4927C-97BA-446A-9F41-714530C0622B}" type="datetimeFigureOut">
              <a:rPr kumimoji="1" lang="ja-JP" altLang="en-US" smtClean="0"/>
              <a:t>2020/6/12</a:t>
            </a:fld>
            <a:endParaRPr kumimoji="1" lang="ja-JP" altLang="en-US"/>
          </a:p>
        </p:txBody>
      </p:sp>
      <p:sp>
        <p:nvSpPr>
          <p:cNvPr id="5" name="フッター プレースホルダー 4">
            <a:extLst>
              <a:ext uri="{FF2B5EF4-FFF2-40B4-BE49-F238E27FC236}">
                <a16:creationId xmlns:a16="http://schemas.microsoft.com/office/drawing/2014/main" id="{232FADAD-8759-45FB-82A3-BC29771941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0554A4BF-DF87-4FB2-9C69-0097E5FE71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123808-B04D-4B79-98F9-858B4A6CAA95}" type="slidenum">
              <a:rPr kumimoji="1" lang="ja-JP" altLang="en-US" smtClean="0"/>
              <a:t>‹#›</a:t>
            </a:fld>
            <a:endParaRPr kumimoji="1" lang="ja-JP" altLang="en-US"/>
          </a:p>
        </p:txBody>
      </p:sp>
    </p:spTree>
    <p:extLst>
      <p:ext uri="{BB962C8B-B14F-4D97-AF65-F5344CB8AC3E}">
        <p14:creationId xmlns:p14="http://schemas.microsoft.com/office/powerpoint/2010/main" val="1622967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481A91-E2B7-40B6-B999-02C02BD60596}"/>
              </a:ext>
            </a:extLst>
          </p:cNvPr>
          <p:cNvSpPr>
            <a:spLocks noGrp="1"/>
          </p:cNvSpPr>
          <p:nvPr>
            <p:ph type="ctrTitle"/>
          </p:nvPr>
        </p:nvSpPr>
        <p:spPr/>
        <p:txBody>
          <a:bodyPr>
            <a:normAutofit/>
          </a:bodyPr>
          <a:lstStyle/>
          <a:p>
            <a:r>
              <a:rPr lang="ja-JP" altLang="en-US"/>
              <a:t>社会教育計画</a:t>
            </a:r>
            <a:endParaRPr kumimoji="1" lang="ja-JP" altLang="en-US"/>
          </a:p>
        </p:txBody>
      </p:sp>
      <p:sp>
        <p:nvSpPr>
          <p:cNvPr id="3" name="字幕 2">
            <a:extLst>
              <a:ext uri="{FF2B5EF4-FFF2-40B4-BE49-F238E27FC236}">
                <a16:creationId xmlns:a16="http://schemas.microsoft.com/office/drawing/2014/main" id="{308ACCBA-3571-4502-85ED-E205F7872193}"/>
              </a:ext>
            </a:extLst>
          </p:cNvPr>
          <p:cNvSpPr>
            <a:spLocks noGrp="1"/>
          </p:cNvSpPr>
          <p:nvPr>
            <p:ph type="subTitle" idx="1"/>
          </p:nvPr>
        </p:nvSpPr>
        <p:spPr>
          <a:xfrm>
            <a:off x="1524000" y="3852295"/>
            <a:ext cx="9144000" cy="1655762"/>
          </a:xfrm>
        </p:spPr>
        <p:txBody>
          <a:bodyPr/>
          <a:lstStyle/>
          <a:p>
            <a:r>
              <a:rPr kumimoji="1" lang="ja-JP" altLang="en-US"/>
              <a:t>若者文化研究所</a:t>
            </a:r>
            <a:endParaRPr kumimoji="1" lang="en-US" altLang="ja-JP"/>
          </a:p>
          <a:p>
            <a:r>
              <a:rPr lang="ja-JP" altLang="en-US"/>
              <a:t>西村美東士</a:t>
            </a:r>
            <a:endParaRPr kumimoji="1" lang="ja-JP" altLang="en-US"/>
          </a:p>
        </p:txBody>
      </p:sp>
    </p:spTree>
    <p:extLst>
      <p:ext uri="{BB962C8B-B14F-4D97-AF65-F5344CB8AC3E}">
        <p14:creationId xmlns:p14="http://schemas.microsoft.com/office/powerpoint/2010/main" val="41477754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BE45334C-589C-49DB-8D2C-F981A72EB990}"/>
              </a:ext>
            </a:extLst>
          </p:cNvPr>
          <p:cNvPicPr>
            <a:picLocks noChangeAspect="1"/>
          </p:cNvPicPr>
          <p:nvPr/>
        </p:nvPicPr>
        <p:blipFill>
          <a:blip r:embed="rId2"/>
          <a:stretch>
            <a:fillRect/>
          </a:stretch>
        </p:blipFill>
        <p:spPr>
          <a:xfrm>
            <a:off x="1479405" y="85725"/>
            <a:ext cx="8734425" cy="6686550"/>
          </a:xfrm>
          <a:prstGeom prst="rect">
            <a:avLst/>
          </a:prstGeom>
        </p:spPr>
      </p:pic>
    </p:spTree>
    <p:extLst>
      <p:ext uri="{BB962C8B-B14F-4D97-AF65-F5344CB8AC3E}">
        <p14:creationId xmlns:p14="http://schemas.microsoft.com/office/powerpoint/2010/main" val="21062367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D68E85D-D427-410C-8D04-1F037B5768FE}"/>
              </a:ext>
            </a:extLst>
          </p:cNvPr>
          <p:cNvSpPr>
            <a:spLocks noGrp="1"/>
          </p:cNvSpPr>
          <p:nvPr>
            <p:ph type="title"/>
          </p:nvPr>
        </p:nvSpPr>
        <p:spPr/>
        <p:txBody>
          <a:bodyPr/>
          <a:lstStyle/>
          <a:p>
            <a:r>
              <a:rPr kumimoji="1" lang="ja-JP" altLang="en-US"/>
              <a:t>ストローク</a:t>
            </a:r>
          </a:p>
        </p:txBody>
      </p:sp>
      <p:sp>
        <p:nvSpPr>
          <p:cNvPr id="3" name="コンテンツ プレースホルダー 2">
            <a:extLst>
              <a:ext uri="{FF2B5EF4-FFF2-40B4-BE49-F238E27FC236}">
                <a16:creationId xmlns:a16="http://schemas.microsoft.com/office/drawing/2014/main" id="{EAA2E712-7466-419D-BFF0-A72D4258EC62}"/>
              </a:ext>
            </a:extLst>
          </p:cNvPr>
          <p:cNvSpPr>
            <a:spLocks noGrp="1"/>
          </p:cNvSpPr>
          <p:nvPr>
            <p:ph idx="1"/>
          </p:nvPr>
        </p:nvSpPr>
        <p:spPr/>
        <p:txBody>
          <a:bodyPr/>
          <a:lstStyle/>
          <a:p>
            <a:endParaRPr kumimoji="1" lang="ja-JP" altLang="en-US"/>
          </a:p>
        </p:txBody>
      </p:sp>
      <p:sp>
        <p:nvSpPr>
          <p:cNvPr id="5" name="正方形/長方形 4">
            <a:extLst>
              <a:ext uri="{FF2B5EF4-FFF2-40B4-BE49-F238E27FC236}">
                <a16:creationId xmlns:a16="http://schemas.microsoft.com/office/drawing/2014/main" id="{BDCB8971-9400-406A-A021-D0D36DCFA2D0}"/>
              </a:ext>
            </a:extLst>
          </p:cNvPr>
          <p:cNvSpPr/>
          <p:nvPr/>
        </p:nvSpPr>
        <p:spPr>
          <a:xfrm>
            <a:off x="994410" y="1588770"/>
            <a:ext cx="5101590" cy="22174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sz="3600">
                <a:solidFill>
                  <a:srgbClr val="FFFF00"/>
                </a:solidFill>
              </a:rPr>
              <a:t>良い叱り方</a:t>
            </a:r>
            <a:endParaRPr kumimoji="1" lang="en-US" altLang="ja-JP" sz="3600">
              <a:solidFill>
                <a:srgbClr val="FFFF00"/>
              </a:solidFill>
            </a:endParaRPr>
          </a:p>
          <a:p>
            <a:pPr algn="ctr"/>
            <a:r>
              <a:rPr kumimoji="1" lang="ja-JP" altLang="en-US" sz="3600">
                <a:solidFill>
                  <a:srgbClr val="FFFF00"/>
                </a:solidFill>
              </a:rPr>
              <a:t>条件付き</a:t>
            </a:r>
            <a:endParaRPr kumimoji="1" lang="en-US" altLang="ja-JP" sz="3600">
              <a:solidFill>
                <a:srgbClr val="FFFF00"/>
              </a:solidFill>
            </a:endParaRPr>
          </a:p>
          <a:p>
            <a:pPr algn="ctr"/>
            <a:r>
              <a:rPr kumimoji="1" lang="ja-JP" altLang="en-US" sz="3600">
                <a:solidFill>
                  <a:srgbClr val="FFFF00"/>
                </a:solidFill>
              </a:rPr>
              <a:t>否定的ストローク</a:t>
            </a:r>
          </a:p>
        </p:txBody>
      </p:sp>
      <p:sp>
        <p:nvSpPr>
          <p:cNvPr id="7" name="正方形/長方形 6">
            <a:extLst>
              <a:ext uri="{FF2B5EF4-FFF2-40B4-BE49-F238E27FC236}">
                <a16:creationId xmlns:a16="http://schemas.microsoft.com/office/drawing/2014/main" id="{B6387DB0-5FB4-473B-872D-7E46DE0EF895}"/>
              </a:ext>
            </a:extLst>
          </p:cNvPr>
          <p:cNvSpPr/>
          <p:nvPr/>
        </p:nvSpPr>
        <p:spPr>
          <a:xfrm>
            <a:off x="962025" y="4160520"/>
            <a:ext cx="5101590" cy="22174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ja-JP" altLang="en-US" sz="3600">
                <a:solidFill>
                  <a:srgbClr val="FFFF00"/>
                </a:solidFill>
              </a:rPr>
              <a:t>無条件</a:t>
            </a:r>
            <a:endParaRPr lang="en-US" altLang="ja-JP" sz="3600">
              <a:solidFill>
                <a:srgbClr val="FFFF00"/>
              </a:solidFill>
            </a:endParaRPr>
          </a:p>
          <a:p>
            <a:pPr algn="ctr"/>
            <a:r>
              <a:rPr lang="ja-JP" altLang="en-US" sz="3600">
                <a:solidFill>
                  <a:srgbClr val="FFFF00"/>
                </a:solidFill>
              </a:rPr>
              <a:t>否定的ストローク</a:t>
            </a:r>
          </a:p>
          <a:p>
            <a:pPr algn="ctr"/>
            <a:endParaRPr kumimoji="1" lang="ja-JP" altLang="en-US"/>
          </a:p>
        </p:txBody>
      </p:sp>
      <p:sp>
        <p:nvSpPr>
          <p:cNvPr id="8" name="正方形/長方形 7">
            <a:extLst>
              <a:ext uri="{FF2B5EF4-FFF2-40B4-BE49-F238E27FC236}">
                <a16:creationId xmlns:a16="http://schemas.microsoft.com/office/drawing/2014/main" id="{FE8CE50D-A74B-407A-B6DD-476B79AC2D2A}"/>
              </a:ext>
            </a:extLst>
          </p:cNvPr>
          <p:cNvSpPr/>
          <p:nvPr/>
        </p:nvSpPr>
        <p:spPr>
          <a:xfrm>
            <a:off x="6404610" y="1588770"/>
            <a:ext cx="5101590" cy="22174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a:t>良いほめ方</a:t>
            </a:r>
            <a:endParaRPr kumimoji="1" lang="en-US" altLang="ja-JP" sz="3600"/>
          </a:p>
          <a:p>
            <a:pPr algn="ctr"/>
            <a:r>
              <a:rPr kumimoji="1" lang="ja-JP" altLang="en-US" sz="3600"/>
              <a:t>条件付</a:t>
            </a:r>
            <a:endParaRPr kumimoji="1" lang="en-US" altLang="ja-JP" sz="3600"/>
          </a:p>
          <a:p>
            <a:pPr algn="ctr"/>
            <a:r>
              <a:rPr kumimoji="1" lang="ja-JP" altLang="en-US" sz="3600">
                <a:solidFill>
                  <a:srgbClr val="FFFF00"/>
                </a:solidFill>
              </a:rPr>
              <a:t>肯定的ストローク</a:t>
            </a:r>
          </a:p>
        </p:txBody>
      </p:sp>
      <p:sp>
        <p:nvSpPr>
          <p:cNvPr id="9" name="正方形/長方形 8">
            <a:extLst>
              <a:ext uri="{FF2B5EF4-FFF2-40B4-BE49-F238E27FC236}">
                <a16:creationId xmlns:a16="http://schemas.microsoft.com/office/drawing/2014/main" id="{EA95CD8A-EA87-494B-AFA7-DA24AE757B49}"/>
              </a:ext>
            </a:extLst>
          </p:cNvPr>
          <p:cNvSpPr/>
          <p:nvPr/>
        </p:nvSpPr>
        <p:spPr>
          <a:xfrm>
            <a:off x="6404610" y="4094480"/>
            <a:ext cx="5101590" cy="22174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a:t>無条件</a:t>
            </a:r>
            <a:endParaRPr kumimoji="1" lang="en-US" altLang="ja-JP" sz="3600"/>
          </a:p>
          <a:p>
            <a:pPr algn="ctr"/>
            <a:r>
              <a:rPr kumimoji="1" lang="ja-JP" altLang="en-US" sz="3600">
                <a:solidFill>
                  <a:srgbClr val="FFFF00"/>
                </a:solidFill>
              </a:rPr>
              <a:t>肯定的ストローク</a:t>
            </a:r>
          </a:p>
        </p:txBody>
      </p:sp>
    </p:spTree>
    <p:extLst>
      <p:ext uri="{BB962C8B-B14F-4D97-AF65-F5344CB8AC3E}">
        <p14:creationId xmlns:p14="http://schemas.microsoft.com/office/powerpoint/2010/main" val="3672473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C8A60A2-E274-42E9-AB34-F54DF6ED6ADA}"/>
              </a:ext>
            </a:extLst>
          </p:cNvPr>
          <p:cNvSpPr>
            <a:spLocks noGrp="1"/>
          </p:cNvSpPr>
          <p:nvPr>
            <p:ph type="title"/>
          </p:nvPr>
        </p:nvSpPr>
        <p:spPr/>
        <p:txBody>
          <a:bodyPr/>
          <a:lstStyle/>
          <a:p>
            <a:r>
              <a:rPr kumimoji="1" lang="ja-JP" altLang="en-US"/>
              <a:t>叱り方ワースト３</a:t>
            </a:r>
          </a:p>
        </p:txBody>
      </p:sp>
      <p:sp>
        <p:nvSpPr>
          <p:cNvPr id="3" name="コンテンツ プレースホルダー 2">
            <a:extLst>
              <a:ext uri="{FF2B5EF4-FFF2-40B4-BE49-F238E27FC236}">
                <a16:creationId xmlns:a16="http://schemas.microsoft.com/office/drawing/2014/main" id="{5CDEDCB7-D257-4D32-A9D3-860252F1F873}"/>
              </a:ext>
            </a:extLst>
          </p:cNvPr>
          <p:cNvSpPr>
            <a:spLocks noGrp="1"/>
          </p:cNvSpPr>
          <p:nvPr>
            <p:ph idx="1"/>
          </p:nvPr>
        </p:nvSpPr>
        <p:spPr/>
        <p:txBody>
          <a:bodyPr>
            <a:normAutofit fontScale="92500" lnSpcReduction="10000"/>
          </a:bodyPr>
          <a:lstStyle/>
          <a:p>
            <a:r>
              <a:rPr kumimoji="1" lang="ja-JP" altLang="en-US" sz="6600"/>
              <a:t>１　引き合い叱り</a:t>
            </a:r>
            <a:endParaRPr kumimoji="1" lang="en-US" altLang="ja-JP" sz="6600"/>
          </a:p>
          <a:p>
            <a:r>
              <a:rPr lang="ja-JP" altLang="en-US" sz="6600"/>
              <a:t>２　ついで叱り</a:t>
            </a:r>
            <a:endParaRPr lang="en-US" altLang="ja-JP" sz="6600"/>
          </a:p>
          <a:p>
            <a:r>
              <a:rPr kumimoji="1" lang="ja-JP" altLang="en-US" sz="6600"/>
              <a:t>３　感情叱り</a:t>
            </a:r>
            <a:endParaRPr kumimoji="1" lang="en-US" altLang="ja-JP" sz="6600"/>
          </a:p>
          <a:p>
            <a:r>
              <a:rPr lang="ja-JP" altLang="en-US" sz="6600"/>
              <a:t>理不尽</a:t>
            </a:r>
            <a:endParaRPr lang="en-US" altLang="ja-JP" sz="6600"/>
          </a:p>
          <a:p>
            <a:r>
              <a:rPr lang="ja-JP" altLang="en-US" sz="6600"/>
              <a:t>「あなたが好きだ」</a:t>
            </a:r>
            <a:endParaRPr kumimoji="1" lang="ja-JP" altLang="en-US" sz="6600"/>
          </a:p>
        </p:txBody>
      </p:sp>
    </p:spTree>
    <p:extLst>
      <p:ext uri="{BB962C8B-B14F-4D97-AF65-F5344CB8AC3E}">
        <p14:creationId xmlns:p14="http://schemas.microsoft.com/office/powerpoint/2010/main" val="26440824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楕円 3">
            <a:extLst>
              <a:ext uri="{FF2B5EF4-FFF2-40B4-BE49-F238E27FC236}">
                <a16:creationId xmlns:a16="http://schemas.microsoft.com/office/drawing/2014/main" id="{8AE9D877-A816-4055-A7CB-F663022F191F}"/>
              </a:ext>
            </a:extLst>
          </p:cNvPr>
          <p:cNvSpPr/>
          <p:nvPr/>
        </p:nvSpPr>
        <p:spPr>
          <a:xfrm>
            <a:off x="960120" y="274320"/>
            <a:ext cx="2057400" cy="20345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800">
                <a:solidFill>
                  <a:srgbClr val="FFFF00"/>
                </a:solidFill>
              </a:rPr>
              <a:t>Ｐ</a:t>
            </a:r>
          </a:p>
        </p:txBody>
      </p:sp>
      <p:sp>
        <p:nvSpPr>
          <p:cNvPr id="5" name="楕円 4">
            <a:extLst>
              <a:ext uri="{FF2B5EF4-FFF2-40B4-BE49-F238E27FC236}">
                <a16:creationId xmlns:a16="http://schemas.microsoft.com/office/drawing/2014/main" id="{AB5017A9-683B-4467-A295-5E4450E8BA5C}"/>
              </a:ext>
            </a:extLst>
          </p:cNvPr>
          <p:cNvSpPr/>
          <p:nvPr/>
        </p:nvSpPr>
        <p:spPr>
          <a:xfrm>
            <a:off x="1040130" y="2514601"/>
            <a:ext cx="2057400" cy="20345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800">
                <a:solidFill>
                  <a:srgbClr val="FFFF00"/>
                </a:solidFill>
              </a:rPr>
              <a:t>A</a:t>
            </a:r>
          </a:p>
        </p:txBody>
      </p:sp>
      <p:sp>
        <p:nvSpPr>
          <p:cNvPr id="6" name="楕円 5">
            <a:extLst>
              <a:ext uri="{FF2B5EF4-FFF2-40B4-BE49-F238E27FC236}">
                <a16:creationId xmlns:a16="http://schemas.microsoft.com/office/drawing/2014/main" id="{3F35B75E-EC9F-470F-B8A5-1125BB73C2C4}"/>
              </a:ext>
            </a:extLst>
          </p:cNvPr>
          <p:cNvSpPr/>
          <p:nvPr/>
        </p:nvSpPr>
        <p:spPr>
          <a:xfrm>
            <a:off x="1097280" y="4754882"/>
            <a:ext cx="2057400" cy="20345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800">
                <a:solidFill>
                  <a:srgbClr val="FFFF00"/>
                </a:solidFill>
              </a:rPr>
              <a:t>Ｃ</a:t>
            </a:r>
            <a:endParaRPr kumimoji="1" lang="en-US" altLang="ja-JP" sz="8800">
              <a:solidFill>
                <a:srgbClr val="FFFF00"/>
              </a:solidFill>
            </a:endParaRPr>
          </a:p>
        </p:txBody>
      </p:sp>
      <p:sp>
        <p:nvSpPr>
          <p:cNvPr id="7" name="楕円 6">
            <a:extLst>
              <a:ext uri="{FF2B5EF4-FFF2-40B4-BE49-F238E27FC236}">
                <a16:creationId xmlns:a16="http://schemas.microsoft.com/office/drawing/2014/main" id="{346DEBA8-375A-438E-AEB4-9A4DD1A8FBC1}"/>
              </a:ext>
            </a:extLst>
          </p:cNvPr>
          <p:cNvSpPr/>
          <p:nvPr/>
        </p:nvSpPr>
        <p:spPr>
          <a:xfrm>
            <a:off x="5589270" y="137160"/>
            <a:ext cx="2057400" cy="20345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800">
                <a:solidFill>
                  <a:srgbClr val="FFFF00"/>
                </a:solidFill>
              </a:rPr>
              <a:t>Ｐ</a:t>
            </a:r>
          </a:p>
        </p:txBody>
      </p:sp>
      <p:sp>
        <p:nvSpPr>
          <p:cNvPr id="8" name="楕円 7">
            <a:extLst>
              <a:ext uri="{FF2B5EF4-FFF2-40B4-BE49-F238E27FC236}">
                <a16:creationId xmlns:a16="http://schemas.microsoft.com/office/drawing/2014/main" id="{43B6DB74-77B0-471E-94E0-0E86EB81B0B9}"/>
              </a:ext>
            </a:extLst>
          </p:cNvPr>
          <p:cNvSpPr/>
          <p:nvPr/>
        </p:nvSpPr>
        <p:spPr>
          <a:xfrm>
            <a:off x="5669280" y="2377441"/>
            <a:ext cx="2057400" cy="20345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800">
                <a:solidFill>
                  <a:srgbClr val="FFFF00"/>
                </a:solidFill>
              </a:rPr>
              <a:t>A</a:t>
            </a:r>
          </a:p>
        </p:txBody>
      </p:sp>
      <p:sp>
        <p:nvSpPr>
          <p:cNvPr id="9" name="楕円 8">
            <a:extLst>
              <a:ext uri="{FF2B5EF4-FFF2-40B4-BE49-F238E27FC236}">
                <a16:creationId xmlns:a16="http://schemas.microsoft.com/office/drawing/2014/main" id="{531B9D96-4DDE-4B0D-AFD3-628C7A6AF675}"/>
              </a:ext>
            </a:extLst>
          </p:cNvPr>
          <p:cNvSpPr/>
          <p:nvPr/>
        </p:nvSpPr>
        <p:spPr>
          <a:xfrm>
            <a:off x="5726430" y="4617722"/>
            <a:ext cx="2057400" cy="20345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800">
                <a:solidFill>
                  <a:srgbClr val="FFFF00"/>
                </a:solidFill>
              </a:rPr>
              <a:t>Ｃ</a:t>
            </a:r>
            <a:endParaRPr kumimoji="1" lang="en-US" altLang="ja-JP" sz="8800">
              <a:solidFill>
                <a:srgbClr val="FFFF00"/>
              </a:solidFill>
            </a:endParaRPr>
          </a:p>
        </p:txBody>
      </p:sp>
      <p:sp>
        <p:nvSpPr>
          <p:cNvPr id="10" name="矢印: 下 9">
            <a:extLst>
              <a:ext uri="{FF2B5EF4-FFF2-40B4-BE49-F238E27FC236}">
                <a16:creationId xmlns:a16="http://schemas.microsoft.com/office/drawing/2014/main" id="{84903C6E-FBAA-462A-99D4-124820D58386}"/>
              </a:ext>
            </a:extLst>
          </p:cNvPr>
          <p:cNvSpPr/>
          <p:nvPr/>
        </p:nvSpPr>
        <p:spPr>
          <a:xfrm rot="19129485">
            <a:off x="3413620" y="1130486"/>
            <a:ext cx="1175631" cy="5211285"/>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矢印: 下 10">
            <a:extLst>
              <a:ext uri="{FF2B5EF4-FFF2-40B4-BE49-F238E27FC236}">
                <a16:creationId xmlns:a16="http://schemas.microsoft.com/office/drawing/2014/main" id="{D1E02E8C-AB27-443C-8EE4-409D3CD3E169}"/>
              </a:ext>
            </a:extLst>
          </p:cNvPr>
          <p:cNvSpPr/>
          <p:nvPr/>
        </p:nvSpPr>
        <p:spPr>
          <a:xfrm rot="8357404">
            <a:off x="3974534" y="770801"/>
            <a:ext cx="1059204" cy="493105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365C53BD-28C0-42B2-839D-64E83315C0D4}"/>
              </a:ext>
            </a:extLst>
          </p:cNvPr>
          <p:cNvSpPr txBox="1"/>
          <p:nvPr/>
        </p:nvSpPr>
        <p:spPr>
          <a:xfrm>
            <a:off x="8435340" y="1060086"/>
            <a:ext cx="3268980" cy="707886"/>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kumimoji="1" lang="ja-JP" altLang="en-US" sz="4000">
                <a:solidFill>
                  <a:schemeClr val="tx1"/>
                </a:solidFill>
              </a:rPr>
              <a:t>交差的交流</a:t>
            </a:r>
          </a:p>
        </p:txBody>
      </p:sp>
      <p:sp>
        <p:nvSpPr>
          <p:cNvPr id="13" name="テキスト ボックス 12">
            <a:extLst>
              <a:ext uri="{FF2B5EF4-FFF2-40B4-BE49-F238E27FC236}">
                <a16:creationId xmlns:a16="http://schemas.microsoft.com/office/drawing/2014/main" id="{C0E63361-58C9-48B1-B5F8-4F78267E4AF1}"/>
              </a:ext>
            </a:extLst>
          </p:cNvPr>
          <p:cNvSpPr txBox="1"/>
          <p:nvPr/>
        </p:nvSpPr>
        <p:spPr>
          <a:xfrm>
            <a:off x="8435340" y="2023498"/>
            <a:ext cx="3268980" cy="707886"/>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kumimoji="1" lang="ja-JP" altLang="en-US" sz="4000">
                <a:solidFill>
                  <a:schemeClr val="tx1"/>
                </a:solidFill>
              </a:rPr>
              <a:t>相補的交流</a:t>
            </a:r>
          </a:p>
        </p:txBody>
      </p:sp>
      <p:sp>
        <p:nvSpPr>
          <p:cNvPr id="14" name="テキスト ボックス 13">
            <a:extLst>
              <a:ext uri="{FF2B5EF4-FFF2-40B4-BE49-F238E27FC236}">
                <a16:creationId xmlns:a16="http://schemas.microsoft.com/office/drawing/2014/main" id="{2A7F952F-EF3E-4824-BC30-4E6DDBB60D1C}"/>
              </a:ext>
            </a:extLst>
          </p:cNvPr>
          <p:cNvSpPr txBox="1"/>
          <p:nvPr/>
        </p:nvSpPr>
        <p:spPr>
          <a:xfrm>
            <a:off x="8400740" y="2986910"/>
            <a:ext cx="3268980" cy="1323439"/>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kumimoji="1" lang="ja-JP" altLang="en-US" sz="4000">
                <a:solidFill>
                  <a:schemeClr val="tx1"/>
                </a:solidFill>
              </a:rPr>
              <a:t>裏面的交流</a:t>
            </a:r>
            <a:endParaRPr kumimoji="1" lang="en-US" altLang="ja-JP" sz="4000">
              <a:solidFill>
                <a:schemeClr val="tx1"/>
              </a:solidFill>
            </a:endParaRPr>
          </a:p>
          <a:p>
            <a:r>
              <a:rPr kumimoji="1" lang="ja-JP" altLang="en-US" sz="4000">
                <a:solidFill>
                  <a:schemeClr val="tx1"/>
                </a:solidFill>
              </a:rPr>
              <a:t>仮面的交流</a:t>
            </a:r>
          </a:p>
        </p:txBody>
      </p:sp>
      <p:sp>
        <p:nvSpPr>
          <p:cNvPr id="15" name="矢印: 下 14">
            <a:extLst>
              <a:ext uri="{FF2B5EF4-FFF2-40B4-BE49-F238E27FC236}">
                <a16:creationId xmlns:a16="http://schemas.microsoft.com/office/drawing/2014/main" id="{FEB12675-852F-43D9-BD30-3D0D55AE7C8B}"/>
              </a:ext>
            </a:extLst>
          </p:cNvPr>
          <p:cNvSpPr/>
          <p:nvPr/>
        </p:nvSpPr>
        <p:spPr>
          <a:xfrm rot="2620704">
            <a:off x="3689067" y="1074367"/>
            <a:ext cx="1131570" cy="5229528"/>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51B8068E-A5D0-4B05-8FED-E1B912E7EECC}"/>
              </a:ext>
            </a:extLst>
          </p:cNvPr>
          <p:cNvSpPr txBox="1"/>
          <p:nvPr/>
        </p:nvSpPr>
        <p:spPr>
          <a:xfrm>
            <a:off x="8400740" y="5263052"/>
            <a:ext cx="3268980" cy="707886"/>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kumimoji="1" lang="ja-JP" altLang="en-US" sz="4000">
                <a:solidFill>
                  <a:schemeClr val="tx1"/>
                </a:solidFill>
              </a:rPr>
              <a:t>非生産的構え</a:t>
            </a:r>
          </a:p>
        </p:txBody>
      </p:sp>
    </p:spTree>
    <p:extLst>
      <p:ext uri="{BB962C8B-B14F-4D97-AF65-F5344CB8AC3E}">
        <p14:creationId xmlns:p14="http://schemas.microsoft.com/office/powerpoint/2010/main" val="22638902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D7BEE5-708B-4620-BC60-E1FA754BF207}"/>
              </a:ext>
            </a:extLst>
          </p:cNvPr>
          <p:cNvSpPr>
            <a:spLocks noGrp="1"/>
          </p:cNvSpPr>
          <p:nvPr>
            <p:ph type="title"/>
          </p:nvPr>
        </p:nvSpPr>
        <p:spPr/>
        <p:txBody>
          <a:bodyPr/>
          <a:lstStyle/>
          <a:p>
            <a:r>
              <a:rPr kumimoji="1" lang="ja-JP" altLang="en-US"/>
              <a:t>ゲーム</a:t>
            </a:r>
          </a:p>
        </p:txBody>
      </p:sp>
      <p:sp>
        <p:nvSpPr>
          <p:cNvPr id="3" name="コンテンツ プレースホルダー 2">
            <a:extLst>
              <a:ext uri="{FF2B5EF4-FFF2-40B4-BE49-F238E27FC236}">
                <a16:creationId xmlns:a16="http://schemas.microsoft.com/office/drawing/2014/main" id="{C96910A1-C341-4C11-A34C-A096D2055245}"/>
              </a:ext>
            </a:extLst>
          </p:cNvPr>
          <p:cNvSpPr>
            <a:spLocks noGrp="1"/>
          </p:cNvSpPr>
          <p:nvPr>
            <p:ph idx="1"/>
          </p:nvPr>
        </p:nvSpPr>
        <p:spPr/>
        <p:txBody>
          <a:bodyPr>
            <a:normAutofit fontScale="92500" lnSpcReduction="20000"/>
          </a:bodyPr>
          <a:lstStyle/>
          <a:p>
            <a:r>
              <a:rPr lang="ja-JP" altLang="en-US"/>
              <a:t>はい、でも</a:t>
            </a:r>
            <a:r>
              <a:rPr lang="en-US" altLang="ja-JP"/>
              <a:t>……</a:t>
            </a:r>
            <a:r>
              <a:rPr lang="ja-JP" altLang="en-US">
                <a:highlight>
                  <a:srgbClr val="FFFF00"/>
                </a:highlight>
              </a:rPr>
              <a:t>相手に対して指示・援助を求めつつ</a:t>
            </a:r>
            <a:r>
              <a:rPr lang="ja-JP" altLang="en-US"/>
              <a:t>も、相手がアドバイスや助言をしてくると、</a:t>
            </a:r>
            <a:r>
              <a:rPr lang="en-US" altLang="ja-JP"/>
              <a:t>『</a:t>
            </a:r>
            <a:r>
              <a:rPr lang="ja-JP" altLang="en-US"/>
              <a:t>はい、でも</a:t>
            </a:r>
            <a:r>
              <a:rPr lang="en-US" altLang="ja-JP"/>
              <a:t>』</a:t>
            </a:r>
            <a:r>
              <a:rPr lang="ja-JP" altLang="en-US"/>
              <a:t>という反対意見や不同意を述べるゲーム。相手がどんな意見や提案を出しても、それに従わない反論や言い訳をしてくるので、相手はうんざりしたり無力感にとらわれたり感情的に怒ってしまったりする。</a:t>
            </a:r>
          </a:p>
          <a:p>
            <a:endParaRPr lang="ja-JP" altLang="en-US"/>
          </a:p>
          <a:p>
            <a:r>
              <a:rPr lang="ja-JP" altLang="en-US"/>
              <a:t>キック・ミー（私を嫌ってくれ）</a:t>
            </a:r>
            <a:r>
              <a:rPr lang="en-US" altLang="ja-JP"/>
              <a:t>……</a:t>
            </a:r>
            <a:r>
              <a:rPr lang="ja-JP" altLang="en-US"/>
              <a:t>挑発的な言動をして、相手の拒絶や嫌悪、怒りを無意識的に誘発するゲームで、</a:t>
            </a:r>
            <a:r>
              <a:rPr lang="en-US" altLang="ja-JP"/>
              <a:t>『</a:t>
            </a:r>
            <a:r>
              <a:rPr lang="ja-JP" altLang="en-US"/>
              <a:t>私は</a:t>
            </a:r>
            <a:r>
              <a:rPr lang="en-US" altLang="ja-JP"/>
              <a:t>OK</a:t>
            </a:r>
            <a:r>
              <a:rPr lang="ja-JP" altLang="en-US"/>
              <a:t>でない・他者は</a:t>
            </a:r>
            <a:r>
              <a:rPr lang="en-US" altLang="ja-JP"/>
              <a:t>OK</a:t>
            </a:r>
            <a:r>
              <a:rPr lang="ja-JP" altLang="en-US"/>
              <a:t>である（自己否定・他者肯定）</a:t>
            </a:r>
            <a:r>
              <a:rPr lang="en-US" altLang="ja-JP"/>
              <a:t>』</a:t>
            </a:r>
            <a:r>
              <a:rPr lang="ja-JP" altLang="en-US"/>
              <a:t>の基本的な構えを確認しようとしている。自分に対する自信や肯定感がないので、</a:t>
            </a:r>
            <a:r>
              <a:rPr lang="en-US" altLang="ja-JP"/>
              <a:t>『</a:t>
            </a:r>
            <a:r>
              <a:rPr lang="ja-JP" altLang="en-US"/>
              <a:t>自分が拒絶されて処罰されるべき人間</a:t>
            </a:r>
            <a:r>
              <a:rPr lang="en-US" altLang="ja-JP"/>
              <a:t>』</a:t>
            </a:r>
            <a:r>
              <a:rPr lang="ja-JP" altLang="en-US"/>
              <a:t>であることを自己証明するかのように、他者に対して挑発的な発言をしたり、他者から否定されるような行動を取ったりしてしまうのである。</a:t>
            </a:r>
            <a:endParaRPr kumimoji="1" lang="ja-JP" altLang="en-US"/>
          </a:p>
        </p:txBody>
      </p:sp>
    </p:spTree>
    <p:extLst>
      <p:ext uri="{BB962C8B-B14F-4D97-AF65-F5344CB8AC3E}">
        <p14:creationId xmlns:p14="http://schemas.microsoft.com/office/powerpoint/2010/main" val="10273828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D7BEE5-708B-4620-BC60-E1FA754BF207}"/>
              </a:ext>
            </a:extLst>
          </p:cNvPr>
          <p:cNvSpPr>
            <a:spLocks noGrp="1"/>
          </p:cNvSpPr>
          <p:nvPr>
            <p:ph type="title"/>
          </p:nvPr>
        </p:nvSpPr>
        <p:spPr/>
        <p:txBody>
          <a:bodyPr/>
          <a:lstStyle/>
          <a:p>
            <a:r>
              <a:rPr kumimoji="1" lang="ja-JP" altLang="en-US"/>
              <a:t>ゲーム</a:t>
            </a:r>
          </a:p>
        </p:txBody>
      </p:sp>
      <p:sp>
        <p:nvSpPr>
          <p:cNvPr id="3" name="コンテンツ プレースホルダー 2">
            <a:extLst>
              <a:ext uri="{FF2B5EF4-FFF2-40B4-BE49-F238E27FC236}">
                <a16:creationId xmlns:a16="http://schemas.microsoft.com/office/drawing/2014/main" id="{C96910A1-C341-4C11-A34C-A096D2055245}"/>
              </a:ext>
            </a:extLst>
          </p:cNvPr>
          <p:cNvSpPr>
            <a:spLocks noGrp="1"/>
          </p:cNvSpPr>
          <p:nvPr>
            <p:ph idx="1"/>
          </p:nvPr>
        </p:nvSpPr>
        <p:spPr>
          <a:xfrm>
            <a:off x="632460" y="1414144"/>
            <a:ext cx="10515600" cy="5443855"/>
          </a:xfrm>
        </p:spPr>
        <p:txBody>
          <a:bodyPr>
            <a:normAutofit lnSpcReduction="10000"/>
          </a:bodyPr>
          <a:lstStyle/>
          <a:p>
            <a:r>
              <a:rPr lang="ja-JP" altLang="en-US" sz="1800"/>
              <a:t>仲間割れ</a:t>
            </a:r>
            <a:r>
              <a:rPr lang="en-US" altLang="ja-JP" sz="1800"/>
              <a:t>……</a:t>
            </a:r>
            <a:r>
              <a:rPr lang="ja-JP" altLang="en-US" sz="1800"/>
              <a:t>複数の他人に矛盾した情報を与えたり、仲違いするような悪口を伝達することで、それらの他人を対立させ喧嘩させようとするゲーム。自分以外の複数の他者の間に仲間割れ（喧嘩・対立・嫌悪）を引き起こすことで、</a:t>
            </a:r>
            <a:r>
              <a:rPr lang="en-US" altLang="ja-JP" sz="1800"/>
              <a:t>『</a:t>
            </a:r>
            <a:r>
              <a:rPr lang="ja-JP" altLang="en-US" sz="1800"/>
              <a:t>自己肯定・他者否定</a:t>
            </a:r>
            <a:r>
              <a:rPr lang="en-US" altLang="ja-JP" sz="1800"/>
              <a:t>』</a:t>
            </a:r>
            <a:r>
              <a:rPr lang="ja-JP" altLang="en-US" sz="1800"/>
              <a:t>の基本的な構えを確認しようとしているのである。他人同士の仲が悪くなるような情報や悪口を吹き込んだり、誰かの悪口を言っている人の嫌悪感を煽り立てるような告げ口をしたりするのが</a:t>
            </a:r>
            <a:r>
              <a:rPr lang="en-US" altLang="ja-JP" sz="1800"/>
              <a:t>『</a:t>
            </a:r>
            <a:r>
              <a:rPr lang="ja-JP" altLang="en-US" sz="1800"/>
              <a:t>仲間割れ</a:t>
            </a:r>
            <a:r>
              <a:rPr lang="en-US" altLang="ja-JP" sz="1800"/>
              <a:t>』</a:t>
            </a:r>
            <a:r>
              <a:rPr lang="ja-JP" altLang="en-US" sz="1800"/>
              <a:t>のゲームであり、このゲームを仕掛ける人は他人が醜く争い合う姿を見て</a:t>
            </a:r>
            <a:r>
              <a:rPr lang="en-US" altLang="ja-JP" sz="1800">
                <a:highlight>
                  <a:srgbClr val="FFFF00"/>
                </a:highlight>
              </a:rPr>
              <a:t>『</a:t>
            </a:r>
            <a:r>
              <a:rPr lang="ja-JP" altLang="en-US" sz="1800">
                <a:highlight>
                  <a:srgbClr val="FFFF00"/>
                </a:highlight>
              </a:rPr>
              <a:t>人間関係や友情には大した価値がない</a:t>
            </a:r>
            <a:r>
              <a:rPr lang="en-US" altLang="ja-JP" sz="1800">
                <a:highlight>
                  <a:srgbClr val="FFFF00"/>
                </a:highlight>
              </a:rPr>
              <a:t>』</a:t>
            </a:r>
            <a:r>
              <a:rPr lang="ja-JP" altLang="en-US" sz="1800">
                <a:highlight>
                  <a:srgbClr val="FFFF00"/>
                </a:highlight>
              </a:rPr>
              <a:t>という自らのネガティブな信念を補強しようとしている。</a:t>
            </a:r>
          </a:p>
          <a:p>
            <a:endParaRPr lang="ja-JP" altLang="en-US" sz="1800"/>
          </a:p>
          <a:p>
            <a:r>
              <a:rPr lang="ja-JP" altLang="en-US" sz="1800"/>
              <a:t>あなたのせい</a:t>
            </a:r>
            <a:r>
              <a:rPr lang="en-US" altLang="ja-JP" sz="1800"/>
              <a:t>……</a:t>
            </a:r>
            <a:r>
              <a:rPr lang="ja-JP" altLang="en-US" sz="1800"/>
              <a:t>自分の行動やミスに対する責任を取らずに、何か問題が起こったり上手くいかないことがあると、それらを全て他人や環境のせいにしてしまうゲームである。</a:t>
            </a:r>
            <a:r>
              <a:rPr lang="en-US" altLang="ja-JP" sz="1800"/>
              <a:t>『</a:t>
            </a:r>
            <a:r>
              <a:rPr lang="ja-JP" altLang="en-US" sz="1800"/>
              <a:t>あなたのせい</a:t>
            </a:r>
            <a:r>
              <a:rPr lang="en-US" altLang="ja-JP" sz="1800"/>
              <a:t>』</a:t>
            </a:r>
            <a:r>
              <a:rPr lang="ja-JP" altLang="en-US" sz="1800"/>
              <a:t>のゲームの特徴は、自分の行動・選択に対して無責任な対応をする</a:t>
            </a:r>
            <a:r>
              <a:rPr lang="en-US" altLang="ja-JP" sz="1800"/>
              <a:t>『</a:t>
            </a:r>
            <a:r>
              <a:rPr lang="ja-JP" altLang="en-US" sz="1800"/>
              <a:t>責任転嫁（責任回避）</a:t>
            </a:r>
            <a:r>
              <a:rPr lang="en-US" altLang="ja-JP" sz="1800"/>
              <a:t>』</a:t>
            </a:r>
            <a:r>
              <a:rPr lang="ja-JP" altLang="en-US" sz="1800"/>
              <a:t>と、自分のミスや短所を棚に挙げて他人を厳しく非難する</a:t>
            </a:r>
            <a:r>
              <a:rPr lang="en-US" altLang="ja-JP" sz="1800">
                <a:highlight>
                  <a:srgbClr val="FFFF00"/>
                </a:highlight>
              </a:rPr>
              <a:t>『</a:t>
            </a:r>
            <a:r>
              <a:rPr lang="ja-JP" altLang="en-US" sz="1800">
                <a:highlight>
                  <a:srgbClr val="FFFF00"/>
                </a:highlight>
              </a:rPr>
              <a:t>他罰主義</a:t>
            </a:r>
            <a:r>
              <a:rPr lang="en-US" altLang="ja-JP" sz="1800">
                <a:highlight>
                  <a:srgbClr val="FFFF00"/>
                </a:highlight>
              </a:rPr>
              <a:t>』</a:t>
            </a:r>
            <a:r>
              <a:rPr lang="ja-JP" altLang="en-US" sz="1800"/>
              <a:t>にある。無責任な言動や他罰的な振る舞いによって、最終的には他人に嫌われることが多くなり孤立しやすくなる。</a:t>
            </a:r>
          </a:p>
          <a:p>
            <a:endParaRPr lang="ja-JP" altLang="en-US" sz="1800"/>
          </a:p>
          <a:p>
            <a:r>
              <a:rPr lang="ja-JP" altLang="en-US" sz="1800"/>
              <a:t>大騒ぎ（ひどいもんだ）</a:t>
            </a:r>
            <a:r>
              <a:rPr lang="en-US" altLang="ja-JP" sz="1800"/>
              <a:t>……</a:t>
            </a:r>
            <a:r>
              <a:rPr lang="ja-JP" altLang="en-US" sz="1800"/>
              <a:t>自分の不幸や苦痛を</a:t>
            </a:r>
            <a:r>
              <a:rPr lang="en-US" altLang="ja-JP" sz="1800"/>
              <a:t>『</a:t>
            </a:r>
            <a:r>
              <a:rPr lang="ja-JP" altLang="en-US" sz="1800"/>
              <a:t>こんなにひどい状況だ</a:t>
            </a:r>
            <a:r>
              <a:rPr lang="en-US" altLang="ja-JP" sz="1800"/>
              <a:t>』</a:t>
            </a:r>
            <a:r>
              <a:rPr lang="ja-JP" altLang="en-US" sz="1800"/>
              <a:t>と大袈裟にアピールすることで、他人の同情や関心を集めようとするゲームである。自分の不幸や苦痛を派手に嘆いて悲しみながらも、それらの問題状況を具体的に解決する行動は取らずに、</a:t>
            </a:r>
            <a:r>
              <a:rPr lang="en-US" altLang="ja-JP" sz="1800"/>
              <a:t>『</a:t>
            </a:r>
            <a:r>
              <a:rPr lang="ja-JP" altLang="en-US" sz="1800"/>
              <a:t>自分がどれだけ酷い状況にあるか</a:t>
            </a:r>
            <a:r>
              <a:rPr lang="en-US" altLang="ja-JP" sz="1800"/>
              <a:t>』</a:t>
            </a:r>
            <a:r>
              <a:rPr lang="ja-JP" altLang="en-US" sz="1800"/>
              <a:t>を訴えて大騒ぎすることになる。病気の症状や苦しみを利用して</a:t>
            </a:r>
            <a:r>
              <a:rPr lang="en-US" altLang="ja-JP" sz="1800"/>
              <a:t>『</a:t>
            </a:r>
            <a:r>
              <a:rPr lang="ja-JP" altLang="en-US" sz="1800"/>
              <a:t>社会的な責任</a:t>
            </a:r>
            <a:r>
              <a:rPr lang="en-US" altLang="ja-JP" sz="1800"/>
              <a:t>』</a:t>
            </a:r>
            <a:r>
              <a:rPr lang="ja-JP" altLang="en-US" sz="1800"/>
              <a:t>を逃れたり、自分の不幸や問題を強くアピールすることで</a:t>
            </a:r>
            <a:r>
              <a:rPr lang="en-US" altLang="ja-JP" sz="1800"/>
              <a:t>『</a:t>
            </a:r>
            <a:r>
              <a:rPr lang="ja-JP" altLang="en-US" sz="1800"/>
              <a:t>他者の支援・同情</a:t>
            </a:r>
            <a:r>
              <a:rPr lang="en-US" altLang="ja-JP" sz="1800"/>
              <a:t>』</a:t>
            </a:r>
            <a:r>
              <a:rPr lang="ja-JP" altLang="en-US" sz="1800"/>
              <a:t>を引き出したりするが、最終的には</a:t>
            </a:r>
            <a:r>
              <a:rPr lang="en-US" altLang="ja-JP" sz="1800"/>
              <a:t>『</a:t>
            </a:r>
            <a:r>
              <a:rPr lang="ja-JP" altLang="en-US" sz="1800"/>
              <a:t>大袈裟な人・狼少年</a:t>
            </a:r>
            <a:r>
              <a:rPr lang="en-US" altLang="ja-JP" sz="1800"/>
              <a:t>』</a:t>
            </a:r>
            <a:r>
              <a:rPr lang="ja-JP" altLang="en-US" sz="1800"/>
              <a:t>といった認知を持たれて誰からも相手にされなくなることも多い。</a:t>
            </a:r>
            <a:endParaRPr kumimoji="1" lang="ja-JP" altLang="en-US" sz="1800"/>
          </a:p>
        </p:txBody>
      </p:sp>
    </p:spTree>
    <p:extLst>
      <p:ext uri="{BB962C8B-B14F-4D97-AF65-F5344CB8AC3E}">
        <p14:creationId xmlns:p14="http://schemas.microsoft.com/office/powerpoint/2010/main" val="26432449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D7BEE5-708B-4620-BC60-E1FA754BF207}"/>
              </a:ext>
            </a:extLst>
          </p:cNvPr>
          <p:cNvSpPr>
            <a:spLocks noGrp="1"/>
          </p:cNvSpPr>
          <p:nvPr>
            <p:ph type="title"/>
          </p:nvPr>
        </p:nvSpPr>
        <p:spPr/>
        <p:txBody>
          <a:bodyPr/>
          <a:lstStyle/>
          <a:p>
            <a:r>
              <a:rPr kumimoji="1" lang="ja-JP" altLang="en-US"/>
              <a:t>ゲーム</a:t>
            </a:r>
          </a:p>
        </p:txBody>
      </p:sp>
      <p:sp>
        <p:nvSpPr>
          <p:cNvPr id="3" name="コンテンツ プレースホルダー 2">
            <a:extLst>
              <a:ext uri="{FF2B5EF4-FFF2-40B4-BE49-F238E27FC236}">
                <a16:creationId xmlns:a16="http://schemas.microsoft.com/office/drawing/2014/main" id="{C96910A1-C341-4C11-A34C-A096D2055245}"/>
              </a:ext>
            </a:extLst>
          </p:cNvPr>
          <p:cNvSpPr>
            <a:spLocks noGrp="1"/>
          </p:cNvSpPr>
          <p:nvPr>
            <p:ph idx="1"/>
          </p:nvPr>
        </p:nvSpPr>
        <p:spPr>
          <a:xfrm>
            <a:off x="278130" y="1254124"/>
            <a:ext cx="10515600" cy="5443855"/>
          </a:xfrm>
        </p:spPr>
        <p:txBody>
          <a:bodyPr>
            <a:normAutofit lnSpcReduction="10000"/>
          </a:bodyPr>
          <a:lstStyle/>
          <a:p>
            <a:r>
              <a:rPr lang="ja-JP" altLang="en-US" sz="2000"/>
              <a:t>決裂</a:t>
            </a:r>
            <a:r>
              <a:rPr lang="en-US" altLang="ja-JP" sz="2000"/>
              <a:t>……</a:t>
            </a:r>
            <a:r>
              <a:rPr lang="ja-JP" altLang="en-US" sz="2000"/>
              <a:t>他人と激しく口論や争いをした後に、説得・相互理解の可能性を諦めて、</a:t>
            </a:r>
            <a:r>
              <a:rPr lang="en-US" altLang="ja-JP" sz="2000"/>
              <a:t>『</a:t>
            </a:r>
            <a:r>
              <a:rPr lang="ja-JP" altLang="en-US" sz="2000"/>
              <a:t>決裂のポーズ</a:t>
            </a:r>
            <a:r>
              <a:rPr lang="en-US" altLang="ja-JP" sz="2000"/>
              <a:t>』</a:t>
            </a:r>
            <a:r>
              <a:rPr lang="ja-JP" altLang="en-US" sz="2000"/>
              <a:t>を取って相手を無視するというゲームである。お互いに</a:t>
            </a:r>
            <a:r>
              <a:rPr lang="en-US" altLang="ja-JP" sz="2000">
                <a:highlight>
                  <a:srgbClr val="FFFF00"/>
                </a:highlight>
              </a:rPr>
              <a:t>『</a:t>
            </a:r>
            <a:r>
              <a:rPr lang="ja-JP" altLang="en-US" sz="2000">
                <a:highlight>
                  <a:srgbClr val="FFFF00"/>
                </a:highlight>
              </a:rPr>
              <a:t>自分は</a:t>
            </a:r>
            <a:r>
              <a:rPr lang="en-US" altLang="ja-JP" sz="2000">
                <a:highlight>
                  <a:srgbClr val="FFFF00"/>
                </a:highlight>
              </a:rPr>
              <a:t>OK</a:t>
            </a:r>
            <a:r>
              <a:rPr lang="ja-JP" altLang="en-US" sz="2000">
                <a:highlight>
                  <a:srgbClr val="FFFF00"/>
                </a:highlight>
              </a:rPr>
              <a:t>でない・相手も</a:t>
            </a:r>
            <a:r>
              <a:rPr lang="en-US" altLang="ja-JP" sz="2000">
                <a:highlight>
                  <a:srgbClr val="FFFF00"/>
                </a:highlight>
              </a:rPr>
              <a:t>OK</a:t>
            </a:r>
            <a:r>
              <a:rPr lang="ja-JP" altLang="en-US" sz="2000">
                <a:highlight>
                  <a:srgbClr val="FFFF00"/>
                </a:highlight>
              </a:rPr>
              <a:t>ではない（自他否定）</a:t>
            </a:r>
            <a:r>
              <a:rPr lang="en-US" altLang="ja-JP" sz="2000"/>
              <a:t>』</a:t>
            </a:r>
            <a:r>
              <a:rPr lang="ja-JP" altLang="en-US" sz="2000"/>
              <a:t>の基本的な構えを確認するために行うゲームであり、相手との個人的な親密な関係に入ることへの恐怖感が影響していることも多い。決裂のゲームは、相手を過小評価して批判したり、相手の人格を揶揄したりすることによって始められることが多いが、</a:t>
            </a:r>
            <a:r>
              <a:rPr lang="en-US" altLang="ja-JP" sz="2000"/>
              <a:t>『</a:t>
            </a:r>
            <a:r>
              <a:rPr lang="ja-JP" altLang="en-US" sz="2000"/>
              <a:t>決裂と関係の修復</a:t>
            </a:r>
            <a:r>
              <a:rPr lang="en-US" altLang="ja-JP" sz="2000"/>
              <a:t>』</a:t>
            </a:r>
            <a:r>
              <a:rPr lang="ja-JP" altLang="en-US" sz="2000"/>
              <a:t>を延々と繰り返すケースも見られる。</a:t>
            </a:r>
          </a:p>
          <a:p>
            <a:r>
              <a:rPr lang="ja-JP" altLang="en-US" sz="2000"/>
              <a:t>粗探し</a:t>
            </a:r>
            <a:r>
              <a:rPr lang="en-US" altLang="ja-JP" sz="2000"/>
              <a:t>……</a:t>
            </a:r>
            <a:r>
              <a:rPr lang="ja-JP" altLang="en-US" sz="2000"/>
              <a:t>どうでもいいような相手の些細なミスや失敗、欠点を探し出して非難しようとするゲーム。上司の部下に対する陰湿ないじめ、姑の嫁の家事のやり方に対する細々とした非難、先輩の後輩に対するしごき、不満の多い客の店へのクレームなどで、</a:t>
            </a:r>
            <a:r>
              <a:rPr lang="en-US" altLang="ja-JP" sz="2000"/>
              <a:t>『</a:t>
            </a:r>
            <a:r>
              <a:rPr lang="ja-JP" altLang="en-US" sz="2000"/>
              <a:t>粗探し</a:t>
            </a:r>
            <a:r>
              <a:rPr lang="en-US" altLang="ja-JP" sz="2000"/>
              <a:t>』</a:t>
            </a:r>
            <a:r>
              <a:rPr lang="ja-JP" altLang="en-US" sz="2000"/>
              <a:t>のゲームが繰り返されることが多い。</a:t>
            </a:r>
            <a:r>
              <a:rPr lang="en-US" altLang="ja-JP" sz="2000"/>
              <a:t>『</a:t>
            </a:r>
            <a:r>
              <a:rPr lang="ja-JP" altLang="en-US" sz="2000"/>
              <a:t>粗探し</a:t>
            </a:r>
            <a:r>
              <a:rPr lang="en-US" altLang="ja-JP" sz="2000"/>
              <a:t>』</a:t>
            </a:r>
            <a:r>
              <a:rPr lang="ja-JP" altLang="en-US" sz="2000"/>
              <a:t>は、</a:t>
            </a:r>
            <a:r>
              <a:rPr lang="en-US" altLang="ja-JP" sz="2000"/>
              <a:t>『</a:t>
            </a:r>
            <a:r>
              <a:rPr lang="ja-JP" altLang="en-US" sz="2000"/>
              <a:t>他人は</a:t>
            </a:r>
            <a:r>
              <a:rPr lang="en-US" altLang="ja-JP" sz="2000"/>
              <a:t>OK</a:t>
            </a:r>
            <a:r>
              <a:rPr lang="ja-JP" altLang="en-US" sz="2000"/>
              <a:t>ではない</a:t>
            </a:r>
            <a:r>
              <a:rPr lang="en-US" altLang="ja-JP" sz="2000"/>
              <a:t>』</a:t>
            </a:r>
            <a:r>
              <a:rPr lang="ja-JP" altLang="en-US" sz="2000"/>
              <a:t>という他者否定の構えを確認することで、自分を肯定しようとする動機づけによって行われるゲームである。</a:t>
            </a:r>
          </a:p>
          <a:p>
            <a:r>
              <a:rPr lang="ja-JP" altLang="en-US" sz="2000"/>
              <a:t>苦労性</a:t>
            </a:r>
            <a:r>
              <a:rPr lang="en-US" altLang="ja-JP" sz="2000"/>
              <a:t>……</a:t>
            </a:r>
            <a:r>
              <a:rPr lang="ja-JP" altLang="en-US" sz="2000"/>
              <a:t>無理をして過大な責任を背負い込んだり、複数の役割や仕事を引き受けたりすることで、自分を追い込みいつも疲労困憊してしまうというゲームである。</a:t>
            </a:r>
            <a:r>
              <a:rPr lang="ja-JP" altLang="en-US" sz="2000">
                <a:highlight>
                  <a:srgbClr val="FFFF00"/>
                </a:highlight>
              </a:rPr>
              <a:t>幼少期の要求水準（期待度）の高い親子関係によって形成された</a:t>
            </a:r>
            <a:r>
              <a:rPr lang="en-US" altLang="ja-JP" sz="2000">
                <a:highlight>
                  <a:srgbClr val="FFFF00"/>
                </a:highlight>
              </a:rPr>
              <a:t>『</a:t>
            </a:r>
            <a:r>
              <a:rPr lang="ja-JP" altLang="en-US" sz="2000">
                <a:highlight>
                  <a:srgbClr val="FFFF00"/>
                </a:highlight>
              </a:rPr>
              <a:t>完全主義・強迫観念</a:t>
            </a:r>
            <a:r>
              <a:rPr lang="en-US" altLang="ja-JP" sz="2000">
                <a:highlight>
                  <a:srgbClr val="FFFF00"/>
                </a:highlight>
              </a:rPr>
              <a:t>』</a:t>
            </a:r>
            <a:r>
              <a:rPr lang="ja-JP" altLang="en-US" sz="2000">
                <a:highlight>
                  <a:srgbClr val="FFFF00"/>
                </a:highlight>
              </a:rPr>
              <a:t>が影響しているゲーム</a:t>
            </a:r>
            <a:r>
              <a:rPr lang="ja-JP" altLang="en-US" sz="2000"/>
              <a:t>だが、自分の能力・体力の限界を考えずにあれもこれも完璧にやろうとした挙句、心身の疲労が蓄積して倒れてしまうことも多い。物事に熱中し過ぎる凝り性の人に多いが、自分の体力の限界に配慮しないため、結局、生産的な結果を出せずに終わってしまうことも多い。</a:t>
            </a:r>
          </a:p>
          <a:p>
            <a:endParaRPr lang="ja-JP" altLang="en-US" sz="2000"/>
          </a:p>
          <a:p>
            <a:endParaRPr kumimoji="1" lang="ja-JP" altLang="en-US" sz="2000"/>
          </a:p>
        </p:txBody>
      </p:sp>
    </p:spTree>
    <p:extLst>
      <p:ext uri="{BB962C8B-B14F-4D97-AF65-F5344CB8AC3E}">
        <p14:creationId xmlns:p14="http://schemas.microsoft.com/office/powerpoint/2010/main" val="15490997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D7BEE5-708B-4620-BC60-E1FA754BF207}"/>
              </a:ext>
            </a:extLst>
          </p:cNvPr>
          <p:cNvSpPr>
            <a:spLocks noGrp="1"/>
          </p:cNvSpPr>
          <p:nvPr>
            <p:ph type="title"/>
          </p:nvPr>
        </p:nvSpPr>
        <p:spPr/>
        <p:txBody>
          <a:bodyPr/>
          <a:lstStyle/>
          <a:p>
            <a:r>
              <a:rPr kumimoji="1" lang="ja-JP" altLang="en-US"/>
              <a:t>ゲーム</a:t>
            </a:r>
          </a:p>
        </p:txBody>
      </p:sp>
      <p:sp>
        <p:nvSpPr>
          <p:cNvPr id="3" name="コンテンツ プレースホルダー 2">
            <a:extLst>
              <a:ext uri="{FF2B5EF4-FFF2-40B4-BE49-F238E27FC236}">
                <a16:creationId xmlns:a16="http://schemas.microsoft.com/office/drawing/2014/main" id="{C96910A1-C341-4C11-A34C-A096D2055245}"/>
              </a:ext>
            </a:extLst>
          </p:cNvPr>
          <p:cNvSpPr>
            <a:spLocks noGrp="1"/>
          </p:cNvSpPr>
          <p:nvPr>
            <p:ph idx="1"/>
          </p:nvPr>
        </p:nvSpPr>
        <p:spPr>
          <a:xfrm>
            <a:off x="586740" y="1414145"/>
            <a:ext cx="10515600" cy="5443855"/>
          </a:xfrm>
        </p:spPr>
        <p:txBody>
          <a:bodyPr>
            <a:normAutofit/>
          </a:bodyPr>
          <a:lstStyle/>
          <a:p>
            <a:endParaRPr lang="ja-JP" altLang="en-US" sz="2400"/>
          </a:p>
          <a:p>
            <a:r>
              <a:rPr lang="ja-JP" altLang="en-US" sz="2400"/>
              <a:t>あなたのため</a:t>
            </a:r>
            <a:r>
              <a:rPr lang="en-US" altLang="ja-JP" sz="2400"/>
              <a:t>……</a:t>
            </a:r>
            <a:r>
              <a:rPr lang="ja-JP" altLang="en-US" sz="2400">
                <a:highlight>
                  <a:srgbClr val="FFFF00"/>
                </a:highlight>
              </a:rPr>
              <a:t>治療熱心な医師と医師の無能さを証明したがっている患者との間で起こりやすいゲーム</a:t>
            </a:r>
            <a:r>
              <a:rPr lang="ja-JP" altLang="en-US" sz="2400"/>
              <a:t>が</a:t>
            </a:r>
            <a:r>
              <a:rPr lang="en-US" altLang="ja-JP" sz="2400"/>
              <a:t>『</a:t>
            </a:r>
            <a:r>
              <a:rPr lang="ja-JP" altLang="en-US" sz="2400"/>
              <a:t>あなたのため</a:t>
            </a:r>
            <a:r>
              <a:rPr lang="en-US" altLang="ja-JP" sz="2400"/>
              <a:t>』</a:t>
            </a:r>
            <a:r>
              <a:rPr lang="ja-JP" altLang="en-US" sz="2400"/>
              <a:t>である。医師は</a:t>
            </a:r>
            <a:r>
              <a:rPr lang="en-US" altLang="ja-JP" sz="2400"/>
              <a:t>『</a:t>
            </a:r>
            <a:r>
              <a:rPr lang="ja-JP" altLang="en-US" sz="2400"/>
              <a:t>あなたのため（患者のため）</a:t>
            </a:r>
            <a:r>
              <a:rPr lang="en-US" altLang="ja-JP" sz="2400"/>
              <a:t>』</a:t>
            </a:r>
            <a:r>
              <a:rPr lang="ja-JP" altLang="en-US" sz="2400"/>
              <a:t>という大義名分を持って患者の疾患を治すために様々な検査・治療・投薬を行うが、患者は</a:t>
            </a:r>
            <a:r>
              <a:rPr lang="en-US" altLang="ja-JP" sz="2400"/>
              <a:t>『</a:t>
            </a:r>
            <a:r>
              <a:rPr lang="ja-JP" altLang="en-US" sz="2400"/>
              <a:t>効果が見られない</a:t>
            </a:r>
            <a:r>
              <a:rPr lang="en-US" altLang="ja-JP" sz="2400"/>
              <a:t>』</a:t>
            </a:r>
            <a:r>
              <a:rPr lang="ja-JP" altLang="en-US" sz="2400"/>
              <a:t>という抵抗を示して、それで自信が揺らいだ医師がますます</a:t>
            </a:r>
            <a:r>
              <a:rPr lang="en-US" altLang="ja-JP" sz="2400"/>
              <a:t>『</a:t>
            </a:r>
            <a:r>
              <a:rPr lang="ja-JP" altLang="en-US" sz="2400"/>
              <a:t>あなたのため</a:t>
            </a:r>
            <a:r>
              <a:rPr lang="en-US" altLang="ja-JP" sz="2400"/>
              <a:t>』</a:t>
            </a:r>
            <a:r>
              <a:rPr lang="ja-JP" altLang="en-US" sz="2400"/>
              <a:t>ということで無意味な治療法や検査を追加し続ける悪循環を示す。</a:t>
            </a:r>
          </a:p>
          <a:p>
            <a:r>
              <a:rPr lang="ja-JP" altLang="en-US" sz="2400"/>
              <a:t>精神療法</a:t>
            </a:r>
            <a:r>
              <a:rPr lang="en-US" altLang="ja-JP" sz="2400"/>
              <a:t>……『</a:t>
            </a:r>
            <a:r>
              <a:rPr lang="ja-JP" altLang="en-US" sz="2400"/>
              <a:t>あなたのため</a:t>
            </a:r>
            <a:r>
              <a:rPr lang="en-US" altLang="ja-JP" sz="2400"/>
              <a:t>』</a:t>
            </a:r>
            <a:r>
              <a:rPr lang="ja-JP" altLang="en-US" sz="2400"/>
              <a:t>にと類似したゲームであり、医師が</a:t>
            </a:r>
            <a:r>
              <a:rPr lang="en-US" altLang="ja-JP" sz="2400"/>
              <a:t>『</a:t>
            </a:r>
            <a:r>
              <a:rPr lang="ja-JP" altLang="en-US" sz="2400"/>
              <a:t>自分の臨床家としての有能性</a:t>
            </a:r>
            <a:r>
              <a:rPr lang="en-US" altLang="ja-JP" sz="2400"/>
              <a:t>』</a:t>
            </a:r>
            <a:r>
              <a:rPr lang="ja-JP" altLang="en-US" sz="2400"/>
              <a:t>を証明しようとし、患者が</a:t>
            </a:r>
            <a:r>
              <a:rPr lang="en-US" altLang="ja-JP" sz="2400"/>
              <a:t>『</a:t>
            </a:r>
            <a:r>
              <a:rPr lang="ja-JP" altLang="en-US" sz="2400"/>
              <a:t>医師の無能さ・役に立たないこと</a:t>
            </a:r>
            <a:r>
              <a:rPr lang="en-US" altLang="ja-JP" sz="2400"/>
              <a:t>』</a:t>
            </a:r>
            <a:r>
              <a:rPr lang="ja-JP" altLang="en-US" sz="2400"/>
              <a:t>を証明しようとして、お互いを否定しようとする悪循環にはまり込んでいく。精神療法のゲームをしている人は、自分の病気を治せないという挫折感を医師・看護師に与えるためにドクターショッピングをしていたりするが、そのゲームの根底にある心理は</a:t>
            </a:r>
            <a:r>
              <a:rPr lang="en-US" altLang="ja-JP" sz="2400"/>
              <a:t>『</a:t>
            </a:r>
            <a:r>
              <a:rPr lang="ja-JP" altLang="en-US" sz="2400">
                <a:highlight>
                  <a:srgbClr val="FFFF00"/>
                </a:highlight>
              </a:rPr>
              <a:t>親に対する怒り・不満・復讐心</a:t>
            </a:r>
            <a:r>
              <a:rPr lang="en-US" altLang="ja-JP" sz="2400"/>
              <a:t>』</a:t>
            </a:r>
            <a:r>
              <a:rPr lang="ja-JP" altLang="en-US" sz="2400"/>
              <a:t>であると考えられている。</a:t>
            </a:r>
          </a:p>
          <a:p>
            <a:endParaRPr lang="ja-JP" altLang="en-US" sz="2400"/>
          </a:p>
          <a:p>
            <a:endParaRPr kumimoji="1" lang="ja-JP" altLang="en-US" sz="2400"/>
          </a:p>
        </p:txBody>
      </p:sp>
    </p:spTree>
    <p:extLst>
      <p:ext uri="{BB962C8B-B14F-4D97-AF65-F5344CB8AC3E}">
        <p14:creationId xmlns:p14="http://schemas.microsoft.com/office/powerpoint/2010/main" val="32658459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D84B12-9749-4185-B0FF-9E0C358D051D}"/>
              </a:ext>
            </a:extLst>
          </p:cNvPr>
          <p:cNvSpPr>
            <a:spLocks noGrp="1"/>
          </p:cNvSpPr>
          <p:nvPr>
            <p:ph type="title"/>
          </p:nvPr>
        </p:nvSpPr>
        <p:spPr>
          <a:xfrm>
            <a:off x="838200" y="365125"/>
            <a:ext cx="10515600" cy="583565"/>
          </a:xfrm>
        </p:spPr>
        <p:txBody>
          <a:bodyPr>
            <a:normAutofit fontScale="90000"/>
          </a:bodyPr>
          <a:lstStyle/>
          <a:p>
            <a:r>
              <a:rPr kumimoji="1" lang="ja-JP" altLang="en-US"/>
              <a:t>人生の構え</a:t>
            </a:r>
          </a:p>
        </p:txBody>
      </p:sp>
      <p:sp>
        <p:nvSpPr>
          <p:cNvPr id="3" name="コンテンツ プレースホルダー 2">
            <a:extLst>
              <a:ext uri="{FF2B5EF4-FFF2-40B4-BE49-F238E27FC236}">
                <a16:creationId xmlns:a16="http://schemas.microsoft.com/office/drawing/2014/main" id="{5D8AAA80-38DA-46B3-93A1-C7ECE8220914}"/>
              </a:ext>
            </a:extLst>
          </p:cNvPr>
          <p:cNvSpPr>
            <a:spLocks noGrp="1"/>
          </p:cNvSpPr>
          <p:nvPr>
            <p:ph idx="1"/>
          </p:nvPr>
        </p:nvSpPr>
        <p:spPr>
          <a:xfrm>
            <a:off x="272415" y="1038542"/>
            <a:ext cx="11647170" cy="5454333"/>
          </a:xfrm>
        </p:spPr>
        <p:txBody>
          <a:bodyPr>
            <a:normAutofit fontScale="62500" lnSpcReduction="20000"/>
          </a:bodyPr>
          <a:lstStyle/>
          <a:p>
            <a:r>
              <a:rPr lang="en-US" altLang="ja-JP" sz="2900" b="1"/>
              <a:t>1. I am OK.</a:t>
            </a:r>
            <a:r>
              <a:rPr lang="ja-JP" altLang="en-US" sz="2900" b="1"/>
              <a:t>　</a:t>
            </a:r>
            <a:r>
              <a:rPr lang="en-US" altLang="ja-JP" sz="2900" b="1"/>
              <a:t>You are OK</a:t>
            </a:r>
            <a:r>
              <a:rPr lang="ja-JP" altLang="en-US" sz="2900" b="1"/>
              <a:t>．「自他肯定」</a:t>
            </a:r>
          </a:p>
          <a:p>
            <a:r>
              <a:rPr lang="ja-JP" altLang="en-US" sz="2900" b="1"/>
              <a:t>真実の信頼感に根ざして自分と他者を素直に肯定できる理想的な構え</a:t>
            </a:r>
            <a:r>
              <a:rPr lang="ja-JP" altLang="en-US" sz="2900"/>
              <a:t>。他者と共感的な協力関係を構築することができ、自分の目的実現に向かった建設的な行動を行うことができる。協調・共存、真の自己実現・人間尊重。</a:t>
            </a:r>
          </a:p>
          <a:p>
            <a:r>
              <a:rPr lang="en-US" altLang="ja-JP" sz="2900" b="1"/>
              <a:t>2. I am OK</a:t>
            </a:r>
            <a:r>
              <a:rPr lang="ja-JP" altLang="en-US" sz="2900" b="1"/>
              <a:t>．</a:t>
            </a:r>
            <a:r>
              <a:rPr lang="en-US" altLang="ja-JP" sz="2900" b="1"/>
              <a:t>You are not OK</a:t>
            </a:r>
            <a:r>
              <a:rPr lang="ja-JP" altLang="en-US" sz="2900" b="1"/>
              <a:t>．「自己肯定・他者否定」</a:t>
            </a:r>
          </a:p>
          <a:p>
            <a:r>
              <a:rPr lang="ja-JP" altLang="en-US" sz="2900" b="1"/>
              <a:t>自己愛と支配欲求が強いので、他人を利用する利己主義に陥ったり、他人の揚げ足取りをしたりする恐れのある構え</a:t>
            </a:r>
            <a:r>
              <a:rPr lang="ja-JP" altLang="en-US" sz="2900"/>
              <a:t>。他人の人格や尊厳を認めることができず、幼児的な全能感の元に他人を自分の道具として利用する傾向がある。</a:t>
            </a:r>
            <a:r>
              <a:rPr lang="en-US" altLang="ja-JP" sz="2900"/>
              <a:t>『</a:t>
            </a:r>
            <a:r>
              <a:rPr lang="ja-JP" altLang="en-US" sz="2900"/>
              <a:t>他人は</a:t>
            </a:r>
            <a:r>
              <a:rPr lang="en-US" altLang="ja-JP" sz="2900"/>
              <a:t>OK</a:t>
            </a:r>
            <a:r>
              <a:rPr lang="ja-JP" altLang="en-US" sz="2900"/>
              <a:t>ではないという構え</a:t>
            </a:r>
            <a:r>
              <a:rPr lang="en-US" altLang="ja-JP" sz="2900"/>
              <a:t>』</a:t>
            </a:r>
            <a:r>
              <a:rPr lang="ja-JP" altLang="en-US" sz="2900"/>
              <a:t>が強くなり過ぎると、他人を傷つけても良心の呵責や反省を感じない反社会的パーソナリティになってくる。独善・排他、野心家、妨害者。</a:t>
            </a:r>
          </a:p>
          <a:p>
            <a:r>
              <a:rPr lang="en-US" altLang="ja-JP" sz="2900" b="1"/>
              <a:t>3</a:t>
            </a:r>
            <a:r>
              <a:rPr lang="ja-JP" altLang="en-US" sz="2900" b="1"/>
              <a:t>．</a:t>
            </a:r>
            <a:r>
              <a:rPr lang="en-US" altLang="ja-JP" sz="2900" b="1"/>
              <a:t>I am not OK</a:t>
            </a:r>
            <a:r>
              <a:rPr lang="ja-JP" altLang="en-US" sz="2900" b="1"/>
              <a:t>．</a:t>
            </a:r>
            <a:r>
              <a:rPr lang="en-US" altLang="ja-JP" sz="2900" b="1"/>
              <a:t>You are OK</a:t>
            </a:r>
            <a:r>
              <a:rPr lang="ja-JP" altLang="en-US" sz="2900" b="1"/>
              <a:t>．「自己否定・他者肯定」</a:t>
            </a:r>
          </a:p>
          <a:p>
            <a:r>
              <a:rPr lang="ja-JP" altLang="en-US" sz="2900" b="1"/>
              <a:t>自己嫌悪や劣等感に基づく孤立に悩みやすく、権威・実力のある人に従属して主体性を失う恐れのある構え</a:t>
            </a:r>
            <a:r>
              <a:rPr lang="ja-JP" altLang="en-US" sz="2900"/>
              <a:t>。自分は愛されておらず重要な人間ではないという否定的な自己認知を持っているので、それを確認するために、わざと他人に嫌われる行動や他人を怒らせる発言をしてしまうこともある。抑うつ的で消極的な気分になりやすく、自己肯定感を得るために権威のある人物や大きな組織に従属して忠誠を尽くすようなこともある。エリートの親をもつ子どもによくこんな状態がみられる。回避・孤立、劣等感、対人恐怖。</a:t>
            </a:r>
          </a:p>
          <a:p>
            <a:r>
              <a:rPr lang="en-US" altLang="ja-JP" sz="2900" b="1"/>
              <a:t>4. I am not OK</a:t>
            </a:r>
            <a:r>
              <a:rPr lang="ja-JP" altLang="en-US" sz="2900" b="1"/>
              <a:t>． </a:t>
            </a:r>
            <a:r>
              <a:rPr lang="en-US" altLang="ja-JP" sz="2900" b="1"/>
              <a:t>You are not OK</a:t>
            </a:r>
            <a:r>
              <a:rPr lang="ja-JP" altLang="en-US" sz="2900" b="1"/>
              <a:t>．「自他否定」</a:t>
            </a:r>
          </a:p>
          <a:p>
            <a:r>
              <a:rPr lang="ja-JP" altLang="en-US" sz="2900" b="1"/>
              <a:t>人生には何の価値もなく、人間の存在にも意味はないとする極端に絶望的で虚無的な構え</a:t>
            </a:r>
            <a:r>
              <a:rPr lang="ja-JP" altLang="en-US" sz="2900"/>
              <a:t>。人生に対する空虚感や社会生活に対する虚無感が強いので、生産的な活動に対するモチベーションが高まりにくく、他者との人間関係に対する欲求も小さい。幼少期から陽性のストロークを受け取った経験が少なく、他人からストロークを与えられることに拒絶的な態度を示しやすいので、親密な対人関係へと発展することが難しい。人生や自分に強い虚無感を感じて自殺企図をしてしまうこともある。拒絶・自閉、自己破壊、精神障害。</a:t>
            </a:r>
          </a:p>
          <a:p>
            <a:endParaRPr kumimoji="1" lang="ja-JP" altLang="en-US" sz="1800"/>
          </a:p>
        </p:txBody>
      </p:sp>
    </p:spTree>
    <p:extLst>
      <p:ext uri="{BB962C8B-B14F-4D97-AF65-F5344CB8AC3E}">
        <p14:creationId xmlns:p14="http://schemas.microsoft.com/office/powerpoint/2010/main" val="21713574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コンテンツ プレースホルダー 11">
            <a:extLst>
              <a:ext uri="{FF2B5EF4-FFF2-40B4-BE49-F238E27FC236}">
                <a16:creationId xmlns:a16="http://schemas.microsoft.com/office/drawing/2014/main" id="{6546FDE0-D51E-4208-9BAE-06B880AD27DF}"/>
              </a:ext>
            </a:extLst>
          </p:cNvPr>
          <p:cNvPicPr>
            <a:picLocks noGrp="1" noChangeAspect="1"/>
          </p:cNvPicPr>
          <p:nvPr>
            <p:ph idx="1"/>
          </p:nvPr>
        </p:nvPicPr>
        <p:blipFill>
          <a:blip r:embed="rId2"/>
          <a:stretch>
            <a:fillRect/>
          </a:stretch>
        </p:blipFill>
        <p:spPr>
          <a:xfrm>
            <a:off x="260535" y="629318"/>
            <a:ext cx="11446975" cy="5599364"/>
          </a:xfrm>
          <a:prstGeom prst="rect">
            <a:avLst/>
          </a:prstGeom>
        </p:spPr>
      </p:pic>
    </p:spTree>
    <p:extLst>
      <p:ext uri="{BB962C8B-B14F-4D97-AF65-F5344CB8AC3E}">
        <p14:creationId xmlns:p14="http://schemas.microsoft.com/office/powerpoint/2010/main" val="920250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B00A9E3-EB6D-477C-96CA-9075F160CB99}"/>
              </a:ext>
            </a:extLst>
          </p:cNvPr>
          <p:cNvSpPr>
            <a:spLocks noGrp="1"/>
          </p:cNvSpPr>
          <p:nvPr>
            <p:ph type="title"/>
          </p:nvPr>
        </p:nvSpPr>
        <p:spPr/>
        <p:txBody>
          <a:bodyPr/>
          <a:lstStyle/>
          <a:p>
            <a:r>
              <a:rPr kumimoji="1" lang="ja-JP" altLang="en-US"/>
              <a:t>あなたの関心を図解にします　過去事例</a:t>
            </a:r>
          </a:p>
        </p:txBody>
      </p:sp>
      <p:pic>
        <p:nvPicPr>
          <p:cNvPr id="8" name="コンテンツ プレースホルダー 7">
            <a:extLst>
              <a:ext uri="{FF2B5EF4-FFF2-40B4-BE49-F238E27FC236}">
                <a16:creationId xmlns:a16="http://schemas.microsoft.com/office/drawing/2014/main" id="{24349442-66AF-4112-AF04-A5E202BDE7FD}"/>
              </a:ext>
            </a:extLst>
          </p:cNvPr>
          <p:cNvPicPr>
            <a:picLocks noGrp="1" noChangeAspect="1"/>
          </p:cNvPicPr>
          <p:nvPr>
            <p:ph idx="1"/>
          </p:nvPr>
        </p:nvPicPr>
        <p:blipFill>
          <a:blip r:embed="rId2"/>
          <a:stretch>
            <a:fillRect/>
          </a:stretch>
        </p:blipFill>
        <p:spPr>
          <a:xfrm>
            <a:off x="513522" y="1690688"/>
            <a:ext cx="11482446" cy="4720051"/>
          </a:xfrm>
          <a:prstGeom prst="rect">
            <a:avLst/>
          </a:prstGeom>
        </p:spPr>
      </p:pic>
    </p:spTree>
    <p:extLst>
      <p:ext uri="{BB962C8B-B14F-4D97-AF65-F5344CB8AC3E}">
        <p14:creationId xmlns:p14="http://schemas.microsoft.com/office/powerpoint/2010/main" val="30775184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90DD208-E870-46C0-B8BC-8DDDE4974552}"/>
              </a:ext>
            </a:extLst>
          </p:cNvPr>
          <p:cNvSpPr>
            <a:spLocks noGrp="1"/>
          </p:cNvSpPr>
          <p:nvPr>
            <p:ph type="title"/>
          </p:nvPr>
        </p:nvSpPr>
        <p:spPr/>
        <p:txBody>
          <a:bodyPr/>
          <a:lstStyle/>
          <a:p>
            <a:r>
              <a:rPr kumimoji="1" lang="ja-JP" altLang="en-US"/>
              <a:t>人生脚本のドライバー</a:t>
            </a:r>
          </a:p>
        </p:txBody>
      </p:sp>
      <p:sp>
        <p:nvSpPr>
          <p:cNvPr id="3" name="コンテンツ プレースホルダー 2">
            <a:extLst>
              <a:ext uri="{FF2B5EF4-FFF2-40B4-BE49-F238E27FC236}">
                <a16:creationId xmlns:a16="http://schemas.microsoft.com/office/drawing/2014/main" id="{2EF6BBB6-AB96-41EB-873F-9D67BAAADECE}"/>
              </a:ext>
            </a:extLst>
          </p:cNvPr>
          <p:cNvSpPr>
            <a:spLocks noGrp="1"/>
          </p:cNvSpPr>
          <p:nvPr>
            <p:ph idx="1"/>
          </p:nvPr>
        </p:nvSpPr>
        <p:spPr/>
        <p:txBody>
          <a:bodyPr/>
          <a:lstStyle/>
          <a:p>
            <a:r>
              <a:rPr lang="ja-JP" altLang="en-US"/>
              <a:t>ドライバーには、以下の</a:t>
            </a:r>
            <a:r>
              <a:rPr lang="en-US" altLang="ja-JP"/>
              <a:t>5</a:t>
            </a:r>
            <a:r>
              <a:rPr lang="ja-JP" altLang="en-US"/>
              <a:t>つがある。</a:t>
            </a:r>
            <a:br>
              <a:rPr lang="ja-JP" altLang="en-US"/>
            </a:br>
            <a:br>
              <a:rPr lang="ja-JP" altLang="en-US"/>
            </a:br>
            <a:r>
              <a:rPr lang="ja-JP" altLang="en-US" b="1"/>
              <a:t> </a:t>
            </a:r>
            <a:r>
              <a:rPr lang="en-US" altLang="ja-JP" b="1"/>
              <a:t>1</a:t>
            </a:r>
            <a:r>
              <a:rPr lang="ja-JP" altLang="en-US" b="1"/>
              <a:t>．完全であれ</a:t>
            </a:r>
            <a:br>
              <a:rPr lang="ja-JP" altLang="en-US" b="1"/>
            </a:br>
            <a:r>
              <a:rPr lang="ja-JP" altLang="en-US" b="1"/>
              <a:t> </a:t>
            </a:r>
            <a:r>
              <a:rPr lang="en-US" altLang="ja-JP" b="1"/>
              <a:t>2</a:t>
            </a:r>
            <a:r>
              <a:rPr lang="ja-JP" altLang="en-US" b="1"/>
              <a:t>．努力せよ </a:t>
            </a:r>
            <a:br>
              <a:rPr lang="ja-JP" altLang="en-US" b="1"/>
            </a:br>
            <a:r>
              <a:rPr lang="ja-JP" altLang="en-US" b="1"/>
              <a:t> </a:t>
            </a:r>
            <a:r>
              <a:rPr lang="en-US" altLang="ja-JP" b="1"/>
              <a:t>3</a:t>
            </a:r>
            <a:r>
              <a:rPr lang="ja-JP" altLang="en-US" b="1"/>
              <a:t>．急げ</a:t>
            </a:r>
            <a:br>
              <a:rPr lang="ja-JP" altLang="en-US" b="1"/>
            </a:br>
            <a:r>
              <a:rPr lang="ja-JP" altLang="en-US" b="1"/>
              <a:t> </a:t>
            </a:r>
            <a:r>
              <a:rPr lang="en-US" altLang="ja-JP" b="1"/>
              <a:t>4</a:t>
            </a:r>
            <a:r>
              <a:rPr lang="ja-JP" altLang="en-US" b="1"/>
              <a:t>．喜ばせろ</a:t>
            </a:r>
            <a:br>
              <a:rPr lang="ja-JP" altLang="en-US" b="1"/>
            </a:br>
            <a:r>
              <a:rPr lang="ja-JP" altLang="en-US" b="1"/>
              <a:t> </a:t>
            </a:r>
            <a:r>
              <a:rPr lang="en-US" altLang="ja-JP" b="1"/>
              <a:t>5</a:t>
            </a:r>
            <a:r>
              <a:rPr lang="ja-JP" altLang="en-US" b="1"/>
              <a:t>．強くあれ</a:t>
            </a:r>
            <a:endParaRPr kumimoji="1" lang="ja-JP" altLang="en-US"/>
          </a:p>
        </p:txBody>
      </p:sp>
    </p:spTree>
    <p:extLst>
      <p:ext uri="{BB962C8B-B14F-4D97-AF65-F5344CB8AC3E}">
        <p14:creationId xmlns:p14="http://schemas.microsoft.com/office/powerpoint/2010/main" val="8310385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3F506C6-63D5-49B4-BF3F-175E7E7EF6D6}"/>
              </a:ext>
            </a:extLst>
          </p:cNvPr>
          <p:cNvSpPr>
            <a:spLocks noGrp="1"/>
          </p:cNvSpPr>
          <p:nvPr>
            <p:ph type="title"/>
          </p:nvPr>
        </p:nvSpPr>
        <p:spPr/>
        <p:txBody>
          <a:bodyPr/>
          <a:lstStyle/>
          <a:p>
            <a:r>
              <a:rPr kumimoji="1" lang="ja-JP" altLang="en-US"/>
              <a:t>ドライバーの実際</a:t>
            </a:r>
          </a:p>
        </p:txBody>
      </p:sp>
      <p:sp>
        <p:nvSpPr>
          <p:cNvPr id="3" name="コンテンツ プレースホルダー 2">
            <a:extLst>
              <a:ext uri="{FF2B5EF4-FFF2-40B4-BE49-F238E27FC236}">
                <a16:creationId xmlns:a16="http://schemas.microsoft.com/office/drawing/2014/main" id="{4DD4E38C-DF18-4969-9890-3B6CDED49613}"/>
              </a:ext>
            </a:extLst>
          </p:cNvPr>
          <p:cNvSpPr>
            <a:spLocks noGrp="1"/>
          </p:cNvSpPr>
          <p:nvPr>
            <p:ph idx="1"/>
          </p:nvPr>
        </p:nvSpPr>
        <p:spPr/>
        <p:txBody>
          <a:bodyPr>
            <a:normAutofit/>
          </a:bodyPr>
          <a:lstStyle/>
          <a:p>
            <a:pPr marL="0" indent="0">
              <a:buNone/>
            </a:pPr>
            <a:r>
              <a:rPr lang="ja-JP" altLang="en-US" sz="2400" b="1"/>
              <a:t>・「しっかり勉強して、いい大学に入れ」→「完全であれ」のドライバー</a:t>
            </a:r>
          </a:p>
          <a:p>
            <a:pPr marL="0" indent="0">
              <a:buNone/>
            </a:pPr>
            <a:r>
              <a:rPr lang="ja-JP" altLang="en-US" sz="2400" b="1"/>
              <a:t>・「一所懸命努力して、成功せよ」→「努力せよ」のドライバー</a:t>
            </a:r>
          </a:p>
          <a:p>
            <a:pPr marL="0" indent="0">
              <a:buNone/>
            </a:pPr>
            <a:r>
              <a:rPr lang="ja-JP" altLang="en-US" sz="2400" b="1"/>
              <a:t>・「何ごともテキパキと早く仕上げよ」→「急げ」のドライバー</a:t>
            </a:r>
          </a:p>
          <a:p>
            <a:pPr marL="0" indent="0">
              <a:buNone/>
            </a:pPr>
            <a:r>
              <a:rPr lang="ja-JP" altLang="en-US" sz="2400" b="1"/>
              <a:t>・「人に迷惑をかけないようにせよ」→「人を喜ばせよ」のドライバー</a:t>
            </a:r>
          </a:p>
          <a:p>
            <a:pPr marL="0" indent="0">
              <a:buNone/>
            </a:pPr>
            <a:r>
              <a:rPr lang="ja-JP" altLang="en-US" sz="2400" b="1"/>
              <a:t>・「勇気を出して自己主張せよ」→「強くなれ」のドライバー</a:t>
            </a:r>
            <a:endParaRPr kumimoji="1" lang="ja-JP" altLang="en-US" sz="2400" b="1"/>
          </a:p>
        </p:txBody>
      </p:sp>
    </p:spTree>
    <p:extLst>
      <p:ext uri="{BB962C8B-B14F-4D97-AF65-F5344CB8AC3E}">
        <p14:creationId xmlns:p14="http://schemas.microsoft.com/office/powerpoint/2010/main" val="28026855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61D8E8-FE30-4D0C-9D03-C6DCC49EE52C}"/>
              </a:ext>
            </a:extLst>
          </p:cNvPr>
          <p:cNvSpPr>
            <a:spLocks noGrp="1"/>
          </p:cNvSpPr>
          <p:nvPr>
            <p:ph type="title"/>
          </p:nvPr>
        </p:nvSpPr>
        <p:spPr/>
        <p:txBody>
          <a:bodyPr/>
          <a:lstStyle/>
          <a:p>
            <a:r>
              <a:rPr kumimoji="1" lang="ja-JP" altLang="en-US"/>
              <a:t>禁止令</a:t>
            </a:r>
          </a:p>
        </p:txBody>
      </p:sp>
      <p:sp>
        <p:nvSpPr>
          <p:cNvPr id="3" name="コンテンツ プレースホルダー 2">
            <a:extLst>
              <a:ext uri="{FF2B5EF4-FFF2-40B4-BE49-F238E27FC236}">
                <a16:creationId xmlns:a16="http://schemas.microsoft.com/office/drawing/2014/main" id="{D2BA8D68-6AC8-4FCB-858D-F2F3ABC04A05}"/>
              </a:ext>
            </a:extLst>
          </p:cNvPr>
          <p:cNvSpPr>
            <a:spLocks noGrp="1"/>
          </p:cNvSpPr>
          <p:nvPr>
            <p:ph idx="1"/>
          </p:nvPr>
        </p:nvSpPr>
        <p:spPr/>
        <p:txBody>
          <a:bodyPr numCol="3">
            <a:normAutofit fontScale="55000" lnSpcReduction="20000"/>
          </a:bodyPr>
          <a:lstStyle/>
          <a:p>
            <a:r>
              <a:rPr lang="ja-JP" altLang="en-US"/>
              <a:t>禁止令といわれるものの例が次の通りです。</a:t>
            </a:r>
          </a:p>
          <a:p>
            <a:endParaRPr lang="ja-JP" altLang="en-US"/>
          </a:p>
          <a:p>
            <a:r>
              <a:rPr lang="ja-JP" altLang="en-US" sz="5600"/>
              <a:t>存在してはいけない</a:t>
            </a:r>
          </a:p>
          <a:p>
            <a:r>
              <a:rPr lang="ja-JP" altLang="en-US" sz="5600"/>
              <a:t>所属してはいけない</a:t>
            </a:r>
          </a:p>
          <a:p>
            <a:r>
              <a:rPr lang="ja-JP" altLang="en-US" sz="5600"/>
              <a:t>成長してはいけない</a:t>
            </a:r>
          </a:p>
          <a:p>
            <a:r>
              <a:rPr lang="ja-JP" altLang="en-US" sz="5600"/>
              <a:t>感じてはいけない</a:t>
            </a:r>
          </a:p>
          <a:p>
            <a:r>
              <a:rPr lang="ja-JP" altLang="en-US" sz="5600"/>
              <a:t>自分で判断し行動してはいけない</a:t>
            </a:r>
          </a:p>
          <a:p>
            <a:r>
              <a:rPr lang="ja-JP" altLang="en-US" sz="5600"/>
              <a:t>子供であってはいけない</a:t>
            </a:r>
          </a:p>
          <a:p>
            <a:r>
              <a:rPr lang="ja-JP" altLang="en-US" sz="5600"/>
              <a:t>感ずるままに感じてはいけない</a:t>
            </a:r>
          </a:p>
          <a:p>
            <a:r>
              <a:rPr lang="ja-JP" altLang="en-US" sz="5600"/>
              <a:t>何もしてはいけない</a:t>
            </a:r>
          </a:p>
          <a:p>
            <a:r>
              <a:rPr lang="ja-JP" altLang="en-US" sz="5600"/>
              <a:t>成功してはいけない</a:t>
            </a:r>
          </a:p>
          <a:p>
            <a:r>
              <a:rPr lang="ja-JP" altLang="en-US" sz="5600"/>
              <a:t>近づいてはいけない</a:t>
            </a:r>
          </a:p>
          <a:p>
            <a:r>
              <a:rPr lang="ja-JP" altLang="en-US" sz="5600"/>
              <a:t>重要であってはいけない</a:t>
            </a:r>
          </a:p>
          <a:p>
            <a:r>
              <a:rPr lang="ja-JP" altLang="en-US" sz="5600"/>
              <a:t>健康であってはいけない</a:t>
            </a:r>
          </a:p>
          <a:p>
            <a:r>
              <a:rPr lang="ja-JP" altLang="en-US" sz="5600"/>
              <a:t>楽しんではいけない</a:t>
            </a:r>
          </a:p>
          <a:p>
            <a:r>
              <a:rPr lang="ja-JP" altLang="en-US" sz="5600"/>
              <a:t>幸福になってはいけない</a:t>
            </a:r>
            <a:endParaRPr kumimoji="1" lang="ja-JP" altLang="en-US"/>
          </a:p>
        </p:txBody>
      </p:sp>
    </p:spTree>
    <p:extLst>
      <p:ext uri="{BB962C8B-B14F-4D97-AF65-F5344CB8AC3E}">
        <p14:creationId xmlns:p14="http://schemas.microsoft.com/office/powerpoint/2010/main" val="19887122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正方形/長方形 55">
            <a:extLst>
              <a:ext uri="{FF2B5EF4-FFF2-40B4-BE49-F238E27FC236}">
                <a16:creationId xmlns:a16="http://schemas.microsoft.com/office/drawing/2014/main" id="{DECFC311-488A-4D19-9335-1E6101036F78}"/>
              </a:ext>
            </a:extLst>
          </p:cNvPr>
          <p:cNvSpPr/>
          <p:nvPr/>
        </p:nvSpPr>
        <p:spPr>
          <a:xfrm>
            <a:off x="163830" y="180023"/>
            <a:ext cx="11864340" cy="6494085"/>
          </a:xfrm>
          <a:prstGeom prst="rect">
            <a:avLst/>
          </a:prstGeom>
        </p:spPr>
        <p:txBody>
          <a:bodyPr wrap="square">
            <a:spAutoFit/>
          </a:bodyPr>
          <a:lstStyle/>
          <a:p>
            <a:r>
              <a:rPr lang="en-US" altLang="ja-JP" sz="1600"/>
              <a:t>1	</a:t>
            </a:r>
            <a:r>
              <a:rPr lang="ja-JP" altLang="en-US" sz="1600"/>
              <a:t>存在するな	「お前さえいなければ」というメッセージから、自分は居てはいけない（生きていてはいけない）と思い込まされ、自分の身体や命を大事にすることができなくなってしまう。</a:t>
            </a:r>
          </a:p>
          <a:p>
            <a:r>
              <a:rPr lang="en-US" altLang="ja-JP" sz="1600"/>
              <a:t>2	</a:t>
            </a:r>
            <a:r>
              <a:rPr lang="ja-JP" altLang="en-US" sz="1600"/>
              <a:t>成長するな</a:t>
            </a:r>
            <a:r>
              <a:rPr lang="en-US" altLang="ja-JP" sz="1600"/>
              <a:t>,</a:t>
            </a:r>
            <a:r>
              <a:rPr lang="ja-JP" altLang="en-US" sz="1600"/>
              <a:t>自立するな	「まだ早い」「全部やってあげる」という過保護によるもの。子どものままのほうが愛されると思い込み成長できなくなる。</a:t>
            </a:r>
          </a:p>
          <a:p>
            <a:r>
              <a:rPr lang="en-US" altLang="ja-JP" sz="1600"/>
              <a:t>3	</a:t>
            </a:r>
            <a:r>
              <a:rPr lang="ja-JP" altLang="en-US" sz="1600"/>
              <a:t>成功するな	「どうせ上手くいくわけがない」という思い込みから、成功しそうになると落ち着かなくなる。幸せ恐怖症。</a:t>
            </a:r>
          </a:p>
          <a:p>
            <a:r>
              <a:rPr lang="en-US" altLang="ja-JP" sz="1600"/>
              <a:t>4	</a:t>
            </a:r>
            <a:r>
              <a:rPr lang="ja-JP" altLang="en-US" sz="1600"/>
              <a:t>重要であるな	「親の無関心」により、自分は重要であってはいけないと思い込む。目立つことを避け責任を嫌うようになる。</a:t>
            </a:r>
          </a:p>
          <a:p>
            <a:r>
              <a:rPr lang="en-US" altLang="ja-JP" sz="1600"/>
              <a:t>5	</a:t>
            </a:r>
            <a:r>
              <a:rPr lang="ja-JP" altLang="en-US" sz="1600"/>
              <a:t>自然に感情を感じるな	痛みで泣いたときなどに「我慢しなさい！」と感情を抑圧された経験から、自然な感情を表現してはいけないと思い込む。無意識なので、感情を抑え込んでいる自覚も薄く表情も乏しくなりがち。</a:t>
            </a:r>
          </a:p>
          <a:p>
            <a:r>
              <a:rPr lang="en-US" altLang="ja-JP" sz="1600"/>
              <a:t>6	</a:t>
            </a:r>
            <a:r>
              <a:rPr lang="ja-JP" altLang="en-US" sz="1600"/>
              <a:t>健康であるな・正気であるな	病気やけがをした時「のみ」優しくされた経験や、あるいは病弱な家族ばかりが関心の対象だったという経験から、不健康などにより同情や関心を引いたほうがよいと思い込む。暴飲暴食を繰り返すなど、自ら健康を害する傾向がある。</a:t>
            </a:r>
          </a:p>
          <a:p>
            <a:r>
              <a:rPr lang="en-US" altLang="ja-JP" sz="1600"/>
              <a:t>7	</a:t>
            </a:r>
            <a:r>
              <a:rPr lang="ja-JP" altLang="en-US" sz="1600"/>
              <a:t>仲間になるな	「あの子と仲良くしてはいけない」といった形で親が友人を選んだり、「うちの子はそんなことはしない」などと親が子の気持ちを勝手に代弁することで、人と打ち解けて仲間になるというプロセスができなくなってしまう。</a:t>
            </a:r>
          </a:p>
          <a:p>
            <a:r>
              <a:rPr lang="en-US" altLang="ja-JP" sz="1600"/>
              <a:t>8	</a:t>
            </a:r>
            <a:r>
              <a:rPr lang="ja-JP" altLang="en-US" sz="1600"/>
              <a:t>実行するな	具体的な理由なく「してはいけない」と自由を制限されることで、何かをしてはいけないのだと思い込む。誰かの許可がなければなにもできないようになってしまう。</a:t>
            </a:r>
          </a:p>
          <a:p>
            <a:r>
              <a:rPr lang="en-US" altLang="ja-JP" sz="1600"/>
              <a:t>9	</a:t>
            </a:r>
            <a:r>
              <a:rPr lang="ja-JP" altLang="en-US" sz="1600"/>
              <a:t>子どもであるな	「兄・姉なんだからわがままを言ってはいけない」などの命令を受けて、年齢以上に強がることが当たり前になり子どもらしく楽しむのが苦手になる。他人の世話を焼いてばかりいる人に多い禁止令。</a:t>
            </a:r>
          </a:p>
          <a:p>
            <a:r>
              <a:rPr lang="en-US" altLang="ja-JP" sz="1600"/>
              <a:t>10	</a:t>
            </a:r>
            <a:r>
              <a:rPr lang="ja-JP" altLang="en-US" sz="1600"/>
              <a:t>近づくな（愛するな、信用するな）	「近寄らないで」「あとにして」などと言って構ってもらえなかった経験から、人に対して一線を引いてしまいがち。心の底から人を信用することができず、友達・恋人などの人間関係における距離感が分からなくなる。</a:t>
            </a:r>
          </a:p>
          <a:p>
            <a:r>
              <a:rPr lang="en-US" altLang="ja-JP" sz="1600"/>
              <a:t>11	</a:t>
            </a:r>
            <a:r>
              <a:rPr lang="ja-JP" altLang="en-US" sz="1600"/>
              <a:t>おまえ（男、女）であるな	「本当はこういう子どもがほしかった」「本当は女の子がよかった」といった命令により、自分のままではいけないと思い込んでしまう。同性に対する苦手意識があったり、自信過少で周囲の評価を気にしたりする。</a:t>
            </a:r>
          </a:p>
          <a:p>
            <a:r>
              <a:rPr lang="en-US" altLang="ja-JP" sz="1600"/>
              <a:t>12	</a:t>
            </a:r>
            <a:r>
              <a:rPr lang="ja-JP" altLang="en-US" sz="1600"/>
              <a:t>考えるな	「考えても無駄」「私の言うことを聞いていればいいの」と親に考えることを禁止された子どもが抱える思い込み。自発的に物事を考えることができなくなり、与えられた情報を思考停止して受け入れがち。</a:t>
            </a:r>
          </a:p>
        </p:txBody>
      </p:sp>
    </p:spTree>
    <p:extLst>
      <p:ext uri="{BB962C8B-B14F-4D97-AF65-F5344CB8AC3E}">
        <p14:creationId xmlns:p14="http://schemas.microsoft.com/office/powerpoint/2010/main" val="1595335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64F675-983F-4E4C-A5E2-FFACCE3A01ED}"/>
              </a:ext>
            </a:extLst>
          </p:cNvPr>
          <p:cNvSpPr>
            <a:spLocks noGrp="1"/>
          </p:cNvSpPr>
          <p:nvPr>
            <p:ph type="title"/>
          </p:nvPr>
        </p:nvSpPr>
        <p:spPr/>
        <p:txBody>
          <a:bodyPr/>
          <a:lstStyle/>
          <a:p>
            <a:r>
              <a:rPr kumimoji="1" lang="ja-JP" altLang="en-US"/>
              <a:t>禁止令を考える</a:t>
            </a:r>
          </a:p>
        </p:txBody>
      </p:sp>
      <p:sp>
        <p:nvSpPr>
          <p:cNvPr id="3" name="コンテンツ プレースホルダー 2">
            <a:extLst>
              <a:ext uri="{FF2B5EF4-FFF2-40B4-BE49-F238E27FC236}">
                <a16:creationId xmlns:a16="http://schemas.microsoft.com/office/drawing/2014/main" id="{ABB7E359-007B-4E25-B028-3B58C9FBDB2A}"/>
              </a:ext>
            </a:extLst>
          </p:cNvPr>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208254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104D173-A742-4213-B1B4-CC22EA45C6B6}"/>
              </a:ext>
            </a:extLst>
          </p:cNvPr>
          <p:cNvSpPr>
            <a:spLocks noGrp="1"/>
          </p:cNvSpPr>
          <p:nvPr>
            <p:ph type="title"/>
          </p:nvPr>
        </p:nvSpPr>
        <p:spPr/>
        <p:txBody>
          <a:bodyPr/>
          <a:lstStyle/>
          <a:p>
            <a:r>
              <a:rPr kumimoji="1" lang="ja-JP" altLang="en-US"/>
              <a:t>人生脚本</a:t>
            </a:r>
          </a:p>
        </p:txBody>
      </p:sp>
      <p:sp>
        <p:nvSpPr>
          <p:cNvPr id="3" name="コンテンツ プレースホルダー 2">
            <a:extLst>
              <a:ext uri="{FF2B5EF4-FFF2-40B4-BE49-F238E27FC236}">
                <a16:creationId xmlns:a16="http://schemas.microsoft.com/office/drawing/2014/main" id="{47075E5A-8B43-4F65-B1A6-CFD01C7E4F32}"/>
              </a:ext>
            </a:extLst>
          </p:cNvPr>
          <p:cNvSpPr>
            <a:spLocks noGrp="1"/>
          </p:cNvSpPr>
          <p:nvPr>
            <p:ph idx="1"/>
          </p:nvPr>
        </p:nvSpPr>
        <p:spPr>
          <a:xfrm>
            <a:off x="838200" y="1690688"/>
            <a:ext cx="10515600" cy="4618672"/>
          </a:xfrm>
        </p:spPr>
        <p:txBody>
          <a:bodyPr/>
          <a:lstStyle/>
          <a:p>
            <a:endParaRPr kumimoji="1" lang="ja-JP" altLang="en-US"/>
          </a:p>
        </p:txBody>
      </p:sp>
    </p:spTree>
    <p:extLst>
      <p:ext uri="{BB962C8B-B14F-4D97-AF65-F5344CB8AC3E}">
        <p14:creationId xmlns:p14="http://schemas.microsoft.com/office/powerpoint/2010/main" val="1038293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3E4A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図 2">
            <a:extLst>
              <a:ext uri="{FF2B5EF4-FFF2-40B4-BE49-F238E27FC236}">
                <a16:creationId xmlns:a16="http://schemas.microsoft.com/office/drawing/2014/main" id="{ACB11ACF-4ADF-46A6-9C01-EB68CC152E68}"/>
              </a:ext>
            </a:extLst>
          </p:cNvPr>
          <p:cNvPicPr>
            <a:picLocks noChangeAspect="1"/>
          </p:cNvPicPr>
          <p:nvPr/>
        </p:nvPicPr>
        <p:blipFill>
          <a:blip r:embed="rId2"/>
          <a:stretch>
            <a:fillRect/>
          </a:stretch>
        </p:blipFill>
        <p:spPr>
          <a:xfrm>
            <a:off x="2614083" y="643467"/>
            <a:ext cx="6963833" cy="5571066"/>
          </a:xfrm>
          <a:prstGeom prst="rect">
            <a:avLst/>
          </a:prstGeom>
        </p:spPr>
      </p:pic>
    </p:spTree>
    <p:extLst>
      <p:ext uri="{BB962C8B-B14F-4D97-AF65-F5344CB8AC3E}">
        <p14:creationId xmlns:p14="http://schemas.microsoft.com/office/powerpoint/2010/main" val="1989039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DF845296-1C86-4F55-8122-0456A29C266D}"/>
              </a:ext>
            </a:extLst>
          </p:cNvPr>
          <p:cNvPicPr>
            <a:picLocks noChangeAspect="1"/>
          </p:cNvPicPr>
          <p:nvPr/>
        </p:nvPicPr>
        <p:blipFill>
          <a:blip r:embed="rId2"/>
          <a:stretch>
            <a:fillRect/>
          </a:stretch>
        </p:blipFill>
        <p:spPr>
          <a:xfrm>
            <a:off x="684958" y="383242"/>
            <a:ext cx="10771935" cy="6101490"/>
          </a:xfrm>
          <a:prstGeom prst="rect">
            <a:avLst/>
          </a:prstGeom>
        </p:spPr>
      </p:pic>
    </p:spTree>
    <p:extLst>
      <p:ext uri="{BB962C8B-B14F-4D97-AF65-F5344CB8AC3E}">
        <p14:creationId xmlns:p14="http://schemas.microsoft.com/office/powerpoint/2010/main" val="462804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4D41B9-BC7B-4BE1-A9DF-C543456A1C9F}"/>
              </a:ext>
            </a:extLst>
          </p:cNvPr>
          <p:cNvSpPr>
            <a:spLocks noGrp="1"/>
          </p:cNvSpPr>
          <p:nvPr>
            <p:ph type="title"/>
          </p:nvPr>
        </p:nvSpPr>
        <p:spPr/>
        <p:txBody>
          <a:bodyPr/>
          <a:lstStyle/>
          <a:p>
            <a:r>
              <a:rPr kumimoji="1" lang="ja-JP" altLang="en-US"/>
              <a:t>自由な高校</a:t>
            </a:r>
          </a:p>
        </p:txBody>
      </p:sp>
      <p:sp>
        <p:nvSpPr>
          <p:cNvPr id="3" name="コンテンツ プレースホルダー 2">
            <a:extLst>
              <a:ext uri="{FF2B5EF4-FFF2-40B4-BE49-F238E27FC236}">
                <a16:creationId xmlns:a16="http://schemas.microsoft.com/office/drawing/2014/main" id="{B22578B8-B225-4316-BC37-AFCF58B2B34E}"/>
              </a:ext>
            </a:extLst>
          </p:cNvPr>
          <p:cNvSpPr>
            <a:spLocks noGrp="1"/>
          </p:cNvSpPr>
          <p:nvPr>
            <p:ph idx="1"/>
          </p:nvPr>
        </p:nvSpPr>
        <p:spPr/>
        <p:txBody>
          <a:bodyPr/>
          <a:lstStyle/>
          <a:p>
            <a:r>
              <a:rPr kumimoji="1" lang="ja-JP" altLang="en-US"/>
              <a:t>自由の森学園</a:t>
            </a:r>
            <a:endParaRPr kumimoji="1" lang="en-US" altLang="ja-JP"/>
          </a:p>
          <a:p>
            <a:r>
              <a:rPr kumimoji="1" lang="ja-JP" altLang="en-US"/>
              <a:t>正則</a:t>
            </a:r>
            <a:endParaRPr kumimoji="1" lang="en-US" altLang="ja-JP"/>
          </a:p>
          <a:p>
            <a:r>
              <a:rPr kumimoji="1" lang="ja-JP" altLang="en-US"/>
              <a:t>都立農芸</a:t>
            </a:r>
          </a:p>
        </p:txBody>
      </p:sp>
    </p:spTree>
    <p:extLst>
      <p:ext uri="{BB962C8B-B14F-4D97-AF65-F5344CB8AC3E}">
        <p14:creationId xmlns:p14="http://schemas.microsoft.com/office/powerpoint/2010/main" val="505304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259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図 3">
            <a:extLst>
              <a:ext uri="{FF2B5EF4-FFF2-40B4-BE49-F238E27FC236}">
                <a16:creationId xmlns:a16="http://schemas.microsoft.com/office/drawing/2014/main" id="{126496FE-115C-428D-9E3C-80871A438B11}"/>
              </a:ext>
            </a:extLst>
          </p:cNvPr>
          <p:cNvPicPr>
            <a:picLocks noChangeAspect="1"/>
          </p:cNvPicPr>
          <p:nvPr/>
        </p:nvPicPr>
        <p:blipFill>
          <a:blip r:embed="rId2"/>
          <a:stretch>
            <a:fillRect/>
          </a:stretch>
        </p:blipFill>
        <p:spPr>
          <a:xfrm>
            <a:off x="2406551" y="643467"/>
            <a:ext cx="7378897" cy="5571066"/>
          </a:xfrm>
          <a:prstGeom prst="rect">
            <a:avLst/>
          </a:prstGeom>
        </p:spPr>
      </p:pic>
    </p:spTree>
    <p:extLst>
      <p:ext uri="{BB962C8B-B14F-4D97-AF65-F5344CB8AC3E}">
        <p14:creationId xmlns:p14="http://schemas.microsoft.com/office/powerpoint/2010/main" val="30699340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889B9D6D-308D-4F57-B7A6-73BE4E8DA546}"/>
              </a:ext>
            </a:extLst>
          </p:cNvPr>
          <p:cNvSpPr>
            <a:spLocks noGrp="1"/>
          </p:cNvSpPr>
          <p:nvPr>
            <p:ph type="title"/>
          </p:nvPr>
        </p:nvSpPr>
        <p:spPr/>
        <p:txBody>
          <a:bodyPr/>
          <a:lstStyle/>
          <a:p>
            <a:r>
              <a:rPr kumimoji="1" lang="en-US" altLang="ja-JP"/>
              <a:t>ABC</a:t>
            </a:r>
            <a:r>
              <a:rPr kumimoji="1" lang="ja-JP" altLang="en-US"/>
              <a:t>理論</a:t>
            </a:r>
          </a:p>
        </p:txBody>
      </p:sp>
      <p:sp>
        <p:nvSpPr>
          <p:cNvPr id="4" name="コンテンツ プレースホルダー 3">
            <a:extLst>
              <a:ext uri="{FF2B5EF4-FFF2-40B4-BE49-F238E27FC236}">
                <a16:creationId xmlns:a16="http://schemas.microsoft.com/office/drawing/2014/main" id="{0AF9C559-B46E-4233-90B5-2C44FABB890B}"/>
              </a:ext>
            </a:extLst>
          </p:cNvPr>
          <p:cNvSpPr>
            <a:spLocks noGrp="1"/>
          </p:cNvSpPr>
          <p:nvPr>
            <p:ph idx="1"/>
          </p:nvPr>
        </p:nvSpPr>
        <p:spPr/>
        <p:txBody>
          <a:bodyPr/>
          <a:lstStyle/>
          <a:p>
            <a:r>
              <a:rPr lang="en-US" altLang="ja-JP"/>
              <a:t>A</a:t>
            </a:r>
            <a:r>
              <a:rPr lang="ja-JP" altLang="en-US"/>
              <a:t>　　　</a:t>
            </a:r>
            <a:r>
              <a:rPr lang="en-US" altLang="ja-JP"/>
              <a:t>B</a:t>
            </a:r>
            <a:r>
              <a:rPr lang="ja-JP" altLang="en-US"/>
              <a:t>　　　</a:t>
            </a:r>
            <a:r>
              <a:rPr lang="en-US" altLang="ja-JP"/>
              <a:t>C</a:t>
            </a:r>
          </a:p>
          <a:p>
            <a:r>
              <a:rPr kumimoji="1" lang="ja-JP" altLang="en-US"/>
              <a:t>　不合理な信念</a:t>
            </a:r>
            <a:endParaRPr kumimoji="1" lang="en-US" altLang="ja-JP"/>
          </a:p>
          <a:p>
            <a:r>
              <a:rPr lang="en-US" altLang="ja-JP"/>
              <a:t>A</a:t>
            </a:r>
            <a:r>
              <a:rPr lang="ja-JP" altLang="en-US"/>
              <a:t>　　　</a:t>
            </a:r>
            <a:r>
              <a:rPr lang="en-US" altLang="ja-JP"/>
              <a:t>C</a:t>
            </a:r>
          </a:p>
          <a:p>
            <a:endParaRPr kumimoji="1" lang="en-US" altLang="ja-JP"/>
          </a:p>
        </p:txBody>
      </p:sp>
      <p:sp>
        <p:nvSpPr>
          <p:cNvPr id="6" name="テキスト ボックス 5">
            <a:extLst>
              <a:ext uri="{FF2B5EF4-FFF2-40B4-BE49-F238E27FC236}">
                <a16:creationId xmlns:a16="http://schemas.microsoft.com/office/drawing/2014/main" id="{E175846B-76B5-4CB8-8FE9-16C5C813F684}"/>
              </a:ext>
            </a:extLst>
          </p:cNvPr>
          <p:cNvSpPr txBox="1"/>
          <p:nvPr/>
        </p:nvSpPr>
        <p:spPr>
          <a:xfrm>
            <a:off x="4766310" y="2571750"/>
            <a:ext cx="1760220" cy="369332"/>
          </a:xfrm>
          <a:prstGeom prst="rect">
            <a:avLst/>
          </a:prstGeom>
          <a:noFill/>
        </p:spPr>
        <p:txBody>
          <a:bodyPr wrap="square" rtlCol="0">
            <a:spAutoFit/>
          </a:bodyPr>
          <a:lstStyle/>
          <a:p>
            <a:endParaRPr kumimoji="1" lang="en-US" altLang="ja-JP"/>
          </a:p>
        </p:txBody>
      </p:sp>
    </p:spTree>
    <p:extLst>
      <p:ext uri="{BB962C8B-B14F-4D97-AF65-F5344CB8AC3E}">
        <p14:creationId xmlns:p14="http://schemas.microsoft.com/office/powerpoint/2010/main" val="35443405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6BECF22-EF34-451B-8789-299794574F11}"/>
              </a:ext>
            </a:extLst>
          </p:cNvPr>
          <p:cNvSpPr>
            <a:spLocks noGrp="1"/>
          </p:cNvSpPr>
          <p:nvPr>
            <p:ph type="title"/>
          </p:nvPr>
        </p:nvSpPr>
        <p:spPr/>
        <p:txBody>
          <a:bodyPr>
            <a:normAutofit/>
          </a:bodyPr>
          <a:lstStyle/>
          <a:p>
            <a:r>
              <a:rPr lang="ja-JP" altLang="en-US"/>
              <a:t>ＳＷＯＴ</a:t>
            </a:r>
            <a:br>
              <a:rPr lang="en-US" altLang="ja-JP"/>
            </a:br>
            <a:r>
              <a:rPr lang="ja-JP" altLang="en-US" sz="2700"/>
              <a:t>強み</a:t>
            </a:r>
            <a:r>
              <a:rPr lang="en-US" altLang="ja-JP" sz="2700"/>
              <a:t>(Strength)</a:t>
            </a:r>
            <a:r>
              <a:rPr lang="ja-JP" altLang="en-US" sz="2700"/>
              <a:t>、弱み</a:t>
            </a:r>
            <a:r>
              <a:rPr lang="en-US" altLang="ja-JP" sz="2700"/>
              <a:t>(Weakness)</a:t>
            </a:r>
            <a:r>
              <a:rPr lang="ja-JP" altLang="en-US" sz="2700"/>
              <a:t>、機会</a:t>
            </a:r>
            <a:r>
              <a:rPr lang="en-US" altLang="ja-JP" sz="2700"/>
              <a:t>(Opportunity)</a:t>
            </a:r>
            <a:r>
              <a:rPr lang="ja-JP" altLang="en-US" sz="2700"/>
              <a:t>、脅威</a:t>
            </a:r>
            <a:r>
              <a:rPr lang="en-US" altLang="ja-JP" sz="2700"/>
              <a:t>(Threat)</a:t>
            </a:r>
            <a:endParaRPr kumimoji="1" lang="ja-JP" altLang="en-US" sz="3600"/>
          </a:p>
        </p:txBody>
      </p:sp>
      <p:cxnSp>
        <p:nvCxnSpPr>
          <p:cNvPr id="5" name="直線コネクタ 4">
            <a:extLst>
              <a:ext uri="{FF2B5EF4-FFF2-40B4-BE49-F238E27FC236}">
                <a16:creationId xmlns:a16="http://schemas.microsoft.com/office/drawing/2014/main" id="{94388DBE-2EB5-4D40-BA29-940F169CC806}"/>
              </a:ext>
            </a:extLst>
          </p:cNvPr>
          <p:cNvCxnSpPr>
            <a:cxnSpLocks/>
            <a:stCxn id="2" idx="2"/>
          </p:cNvCxnSpPr>
          <p:nvPr/>
        </p:nvCxnSpPr>
        <p:spPr>
          <a:xfrm>
            <a:off x="6096000" y="1690688"/>
            <a:ext cx="0" cy="4708133"/>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 name="直線コネクタ 5">
            <a:extLst>
              <a:ext uri="{FF2B5EF4-FFF2-40B4-BE49-F238E27FC236}">
                <a16:creationId xmlns:a16="http://schemas.microsoft.com/office/drawing/2014/main" id="{5E340320-AC94-4E01-8348-2BCEBC04AC38}"/>
              </a:ext>
            </a:extLst>
          </p:cNvPr>
          <p:cNvCxnSpPr>
            <a:cxnSpLocks/>
          </p:cNvCxnSpPr>
          <p:nvPr/>
        </p:nvCxnSpPr>
        <p:spPr>
          <a:xfrm flipH="1">
            <a:off x="1650670" y="4073236"/>
            <a:ext cx="9144000" cy="136814"/>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0" name="正方形/長方形 9">
            <a:extLst>
              <a:ext uri="{FF2B5EF4-FFF2-40B4-BE49-F238E27FC236}">
                <a16:creationId xmlns:a16="http://schemas.microsoft.com/office/drawing/2014/main" id="{49AF078E-0DF2-4399-97C9-F4B11B9765C3}"/>
              </a:ext>
            </a:extLst>
          </p:cNvPr>
          <p:cNvSpPr/>
          <p:nvPr/>
        </p:nvSpPr>
        <p:spPr>
          <a:xfrm>
            <a:off x="6446321" y="1761693"/>
            <a:ext cx="4762002" cy="20306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a:p>
        </p:txBody>
      </p:sp>
      <p:sp>
        <p:nvSpPr>
          <p:cNvPr id="11" name="正方形/長方形 10">
            <a:extLst>
              <a:ext uri="{FF2B5EF4-FFF2-40B4-BE49-F238E27FC236}">
                <a16:creationId xmlns:a16="http://schemas.microsoft.com/office/drawing/2014/main" id="{2ED7AED0-1123-41D4-9BF1-BF5CE61B9447}"/>
              </a:ext>
            </a:extLst>
          </p:cNvPr>
          <p:cNvSpPr/>
          <p:nvPr/>
        </p:nvSpPr>
        <p:spPr>
          <a:xfrm>
            <a:off x="983677" y="4368140"/>
            <a:ext cx="4762002" cy="20306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17AA35C3-A243-4425-BA92-F01312E296C8}"/>
              </a:ext>
            </a:extLst>
          </p:cNvPr>
          <p:cNvSpPr/>
          <p:nvPr/>
        </p:nvSpPr>
        <p:spPr>
          <a:xfrm>
            <a:off x="983677" y="1793174"/>
            <a:ext cx="4762002" cy="20306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F86A46C2-DD91-4420-8DAB-56E8AC7ABF8D}"/>
              </a:ext>
            </a:extLst>
          </p:cNvPr>
          <p:cNvSpPr/>
          <p:nvPr/>
        </p:nvSpPr>
        <p:spPr>
          <a:xfrm>
            <a:off x="6446322" y="4281055"/>
            <a:ext cx="4762002" cy="20306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3159915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7AAB0D-FC67-468E-B3F5-31684EC4A529}"/>
              </a:ext>
            </a:extLst>
          </p:cNvPr>
          <p:cNvSpPr>
            <a:spLocks noGrp="1"/>
          </p:cNvSpPr>
          <p:nvPr>
            <p:ph type="title"/>
          </p:nvPr>
        </p:nvSpPr>
        <p:spPr>
          <a:xfrm>
            <a:off x="838199" y="128657"/>
            <a:ext cx="10515600" cy="1325563"/>
          </a:xfrm>
        </p:spPr>
        <p:txBody>
          <a:bodyPr/>
          <a:lstStyle/>
          <a:p>
            <a:r>
              <a:rPr kumimoji="1" lang="ja-JP" altLang="en-US"/>
              <a:t>エゴグラム</a:t>
            </a:r>
          </a:p>
        </p:txBody>
      </p:sp>
      <p:pic>
        <p:nvPicPr>
          <p:cNvPr id="4" name="コンテンツ プレースホルダー 3">
            <a:extLst>
              <a:ext uri="{FF2B5EF4-FFF2-40B4-BE49-F238E27FC236}">
                <a16:creationId xmlns:a16="http://schemas.microsoft.com/office/drawing/2014/main" id="{0C2872FB-7ED7-457E-9C9D-17F7ECD2E5D8}"/>
              </a:ext>
            </a:extLst>
          </p:cNvPr>
          <p:cNvPicPr>
            <a:picLocks noGrp="1" noChangeAspect="1"/>
          </p:cNvPicPr>
          <p:nvPr>
            <p:ph idx="1"/>
          </p:nvPr>
        </p:nvPicPr>
        <p:blipFill>
          <a:blip r:embed="rId2"/>
          <a:stretch>
            <a:fillRect/>
          </a:stretch>
        </p:blipFill>
        <p:spPr>
          <a:xfrm>
            <a:off x="2016248" y="1148473"/>
            <a:ext cx="8848271" cy="5106897"/>
          </a:xfrm>
          <a:prstGeom prst="rect">
            <a:avLst/>
          </a:prstGeom>
        </p:spPr>
      </p:pic>
    </p:spTree>
    <p:extLst>
      <p:ext uri="{BB962C8B-B14F-4D97-AF65-F5344CB8AC3E}">
        <p14:creationId xmlns:p14="http://schemas.microsoft.com/office/powerpoint/2010/main" val="266742907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TotalTime>
  <Words>2675</Words>
  <Application>Microsoft Office PowerPoint</Application>
  <PresentationFormat>ワイド画面</PresentationFormat>
  <Paragraphs>108</Paragraphs>
  <Slides>25</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25</vt:i4>
      </vt:variant>
    </vt:vector>
  </HeadingPairs>
  <TitlesOfParts>
    <vt:vector size="29" baseType="lpstr">
      <vt:lpstr>游ゴシック</vt:lpstr>
      <vt:lpstr>游ゴシック Light</vt:lpstr>
      <vt:lpstr>Arial</vt:lpstr>
      <vt:lpstr>Office テーマ</vt:lpstr>
      <vt:lpstr>社会教育計画</vt:lpstr>
      <vt:lpstr>あなたの関心を図解にします　過去事例</vt:lpstr>
      <vt:lpstr>PowerPoint プレゼンテーション</vt:lpstr>
      <vt:lpstr>PowerPoint プレゼンテーション</vt:lpstr>
      <vt:lpstr>自由な高校</vt:lpstr>
      <vt:lpstr>PowerPoint プレゼンテーション</vt:lpstr>
      <vt:lpstr>ABC理論</vt:lpstr>
      <vt:lpstr>ＳＷＯＴ 強み(Strength)、弱み(Weakness)、機会(Opportunity)、脅威(Threat)</vt:lpstr>
      <vt:lpstr>エゴグラム</vt:lpstr>
      <vt:lpstr>PowerPoint プレゼンテーション</vt:lpstr>
      <vt:lpstr>ストローク</vt:lpstr>
      <vt:lpstr>叱り方ワースト３</vt:lpstr>
      <vt:lpstr>PowerPoint プレゼンテーション</vt:lpstr>
      <vt:lpstr>ゲーム</vt:lpstr>
      <vt:lpstr>ゲーム</vt:lpstr>
      <vt:lpstr>ゲーム</vt:lpstr>
      <vt:lpstr>ゲーム</vt:lpstr>
      <vt:lpstr>人生の構え</vt:lpstr>
      <vt:lpstr>PowerPoint プレゼンテーション</vt:lpstr>
      <vt:lpstr>人生脚本のドライバー</vt:lpstr>
      <vt:lpstr>ドライバーの実際</vt:lpstr>
      <vt:lpstr>禁止令</vt:lpstr>
      <vt:lpstr>PowerPoint プレゼンテーション</vt:lpstr>
      <vt:lpstr>禁止令を考える</vt:lpstr>
      <vt:lpstr>人生脚本</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家庭教育と社会教育</dc:title>
  <dc:creator>西村 美東士</dc:creator>
  <cp:lastModifiedBy>西村 美東士</cp:lastModifiedBy>
  <cp:revision>13</cp:revision>
  <dcterms:created xsi:type="dcterms:W3CDTF">2020-05-29T05:04:49Z</dcterms:created>
  <dcterms:modified xsi:type="dcterms:W3CDTF">2020-06-12T04:24:33Z</dcterms:modified>
</cp:coreProperties>
</file>