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513" r:id="rId2"/>
    <p:sldId id="514" r:id="rId3"/>
  </p:sldIdLst>
  <p:sldSz cx="9144000" cy="6858000" type="screen4x3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021" autoAdjust="0"/>
  </p:normalViewPr>
  <p:slideViewPr>
    <p:cSldViewPr>
      <p:cViewPr varScale="1">
        <p:scale>
          <a:sx n="122" d="100"/>
          <a:sy n="122" d="100"/>
        </p:scale>
        <p:origin x="131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C044FBD6-C973-4BD8-A23D-D1DDA9AB639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2211202-17CE-41F9-887F-AEF1C54E327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72B9E1-C9D3-4200-AB99-2BBE644A6B76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CF808E4-83B8-424F-9F5F-F5B824C7968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C94E972-52B8-44D2-978A-1FF8BF4B621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A32150-E6E4-4815-BD23-877E36FE65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16809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1D5B4E-802D-4517-AC08-92F0A546C953}" type="datetimeFigureOut">
              <a:rPr kumimoji="1" lang="ja-JP" altLang="en-US" smtClean="0"/>
              <a:pPr/>
              <a:t>2025/7/22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6AD93-4D83-43BE-A6C6-81D9A98AA26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978646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21595"/>
            <a:ext cx="8229600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none"/>
        </p:style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none"/>
        </p:style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E76B74-6AF7-49F5-8E99-799BA0EA5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お知らせ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1400C6-3A86-4C35-B3AF-6409FAD79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sz="4800" dirty="0"/>
              <a:t>受講者専用ページは</a:t>
            </a:r>
            <a:endParaRPr kumimoji="1" lang="en-US" altLang="ja-JP" sz="4800" dirty="0"/>
          </a:p>
          <a:p>
            <a:r>
              <a:rPr lang="ja-JP" altLang="en-US" sz="5400" dirty="0"/>
              <a:t>→</a:t>
            </a:r>
            <a:r>
              <a:rPr lang="en-US" altLang="ja-JP" sz="3500" dirty="0"/>
              <a:t>http://mito3.jp/2025sisyogairon/jukousya</a:t>
            </a:r>
            <a:endParaRPr lang="en-US" altLang="ja-JP" sz="4300" dirty="0"/>
          </a:p>
          <a:p>
            <a:r>
              <a:rPr kumimoji="1" lang="ja-JP" altLang="en-US" sz="4800" dirty="0"/>
              <a:t>ログイン</a:t>
            </a:r>
            <a:r>
              <a:rPr kumimoji="1" lang="en-US" altLang="ja-JP" sz="4800" dirty="0"/>
              <a:t>	s****</a:t>
            </a:r>
          </a:p>
          <a:p>
            <a:r>
              <a:rPr kumimoji="1" lang="ja-JP" altLang="en-US" sz="4800" dirty="0"/>
              <a:t>パス</a:t>
            </a:r>
            <a:r>
              <a:rPr kumimoji="1" lang="en-US" altLang="ja-JP" sz="4800" dirty="0"/>
              <a:t>		s**** s****</a:t>
            </a:r>
          </a:p>
          <a:p>
            <a:r>
              <a:rPr lang="ja-JP" altLang="en-US" sz="4800" dirty="0"/>
              <a:t>ご意見、ご質問は</a:t>
            </a:r>
            <a:r>
              <a:rPr lang="en-US" altLang="ja-JP" sz="4800" dirty="0"/>
              <a:t>「BBS</a:t>
            </a:r>
            <a:r>
              <a:rPr lang="ja-JP" altLang="en-US" sz="4800" dirty="0"/>
              <a:t>」を通してお寄せください。</a:t>
            </a:r>
            <a:endParaRPr lang="en-US" altLang="ja-JP" sz="4800" dirty="0"/>
          </a:p>
          <a:p>
            <a:endParaRPr kumimoji="1" lang="en-US" altLang="ja-JP" sz="48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3CEF323-32A7-435E-923F-9836E2C6753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532440" y="6492875"/>
            <a:ext cx="586408" cy="365125"/>
          </a:xfrm>
        </p:spPr>
        <p:txBody>
          <a:bodyPr/>
          <a:lstStyle/>
          <a:p>
            <a:fld id="{D2D8002D-B5B0-4BAC-B1F6-782DDCCE6D9C}" type="slidenum">
              <a:rPr lang="ja-JP" altLang="en-US" smtClean="0"/>
              <a:pPr/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82278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7863C0-2ADA-B9B4-DD80-8B8AA5CCE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A258E2-E68D-E245-9976-95F0B4439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628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濃い影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24035</TotalTime>
  <Words>39</Words>
  <Application>Microsoft Office PowerPoint</Application>
  <PresentationFormat>画面に合わせる 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Arial</vt:lpstr>
      <vt:lpstr>Calibri</vt:lpstr>
      <vt:lpstr>Office テーマ</vt:lpstr>
      <vt:lpstr>お知らせ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20150727司書補講習 生涯学習概論</dc:title>
  <dc:creator>user</dc:creator>
  <cp:lastModifiedBy>mito</cp:lastModifiedBy>
  <cp:revision>488</cp:revision>
  <cp:lastPrinted>2020-07-07T23:02:59Z</cp:lastPrinted>
  <dcterms:created xsi:type="dcterms:W3CDTF">2015-07-22T01:40:35Z</dcterms:created>
  <dcterms:modified xsi:type="dcterms:W3CDTF">2025-07-22T10:16:15Z</dcterms:modified>
</cp:coreProperties>
</file>